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4" r:id="rId2"/>
    <p:sldId id="275" r:id="rId3"/>
    <p:sldId id="258" r:id="rId4"/>
    <p:sldId id="259" r:id="rId5"/>
    <p:sldId id="260" r:id="rId6"/>
    <p:sldId id="262" r:id="rId7"/>
    <p:sldId id="263" r:id="rId8"/>
    <p:sldId id="268" r:id="rId9"/>
    <p:sldId id="282" r:id="rId10"/>
    <p:sldId id="283" r:id="rId11"/>
    <p:sldId id="284" r:id="rId12"/>
    <p:sldId id="285" r:id="rId13"/>
    <p:sldId id="286" r:id="rId14"/>
    <p:sldId id="266" r:id="rId15"/>
    <p:sldId id="269" r:id="rId16"/>
    <p:sldId id="270" r:id="rId17"/>
    <p:sldId id="271" r:id="rId18"/>
    <p:sldId id="287" r:id="rId19"/>
    <p:sldId id="288" r:id="rId20"/>
    <p:sldId id="276" r:id="rId21"/>
    <p:sldId id="273" r:id="rId22"/>
    <p:sldId id="304" r:id="rId23"/>
    <p:sldId id="289" r:id="rId24"/>
    <p:sldId id="305" r:id="rId25"/>
    <p:sldId id="290" r:id="rId26"/>
    <p:sldId id="291" r:id="rId27"/>
    <p:sldId id="306" r:id="rId28"/>
    <p:sldId id="292" r:id="rId29"/>
    <p:sldId id="293" r:id="rId30"/>
    <p:sldId id="294" r:id="rId31"/>
    <p:sldId id="295" r:id="rId32"/>
    <p:sldId id="296" r:id="rId33"/>
    <p:sldId id="297" r:id="rId34"/>
    <p:sldId id="298" r:id="rId35"/>
    <p:sldId id="299" r:id="rId36"/>
    <p:sldId id="307" r:id="rId37"/>
    <p:sldId id="312" r:id="rId38"/>
    <p:sldId id="300" r:id="rId39"/>
    <p:sldId id="309" r:id="rId40"/>
    <p:sldId id="310" r:id="rId41"/>
    <p:sldId id="301" r:id="rId42"/>
    <p:sldId id="313" r:id="rId43"/>
    <p:sldId id="302" r:id="rId44"/>
    <p:sldId id="303" r:id="rId45"/>
    <p:sldId id="308" r:id="rId46"/>
    <p:sldId id="311" r:id="rId47"/>
    <p:sldId id="27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50AD89-1E58-47AD-876C-B8D4A83EDA1E}">
          <p14:sldIdLst>
            <p14:sldId id="274"/>
            <p14:sldId id="275"/>
            <p14:sldId id="258"/>
            <p14:sldId id="259"/>
            <p14:sldId id="260"/>
            <p14:sldId id="262"/>
            <p14:sldId id="263"/>
            <p14:sldId id="268"/>
            <p14:sldId id="282"/>
            <p14:sldId id="283"/>
            <p14:sldId id="284"/>
            <p14:sldId id="285"/>
            <p14:sldId id="286"/>
            <p14:sldId id="266"/>
            <p14:sldId id="269"/>
            <p14:sldId id="270"/>
            <p14:sldId id="271"/>
            <p14:sldId id="287"/>
            <p14:sldId id="288"/>
            <p14:sldId id="276"/>
            <p14:sldId id="273"/>
            <p14:sldId id="304"/>
            <p14:sldId id="289"/>
            <p14:sldId id="305"/>
            <p14:sldId id="290"/>
            <p14:sldId id="291"/>
            <p14:sldId id="306"/>
            <p14:sldId id="292"/>
            <p14:sldId id="293"/>
            <p14:sldId id="294"/>
            <p14:sldId id="295"/>
            <p14:sldId id="296"/>
            <p14:sldId id="297"/>
            <p14:sldId id="298"/>
            <p14:sldId id="299"/>
            <p14:sldId id="307"/>
            <p14:sldId id="312"/>
            <p14:sldId id="300"/>
            <p14:sldId id="309"/>
            <p14:sldId id="310"/>
            <p14:sldId id="301"/>
            <p14:sldId id="313"/>
            <p14:sldId id="302"/>
            <p14:sldId id="303"/>
            <p14:sldId id="308"/>
            <p14:sldId id="311"/>
            <p14:sldId id="272"/>
          </p14:sldIdLst>
        </p14:section>
        <p14:section name="Untitled Section" id="{3F61CF23-5DB9-44F3-BE4F-277D6F5492C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4660"/>
  </p:normalViewPr>
  <p:slideViewPr>
    <p:cSldViewPr snapToGrid="0">
      <p:cViewPr>
        <p:scale>
          <a:sx n="100" d="100"/>
          <a:sy n="100" d="100"/>
        </p:scale>
        <p:origin x="19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110F9-2306-4CA7-AB1D-41925A3FD835}" type="datetimeFigureOut">
              <a:rPr lang="en-IN" smtClean="0"/>
              <a:t>09-03-2025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464067-8E30-42DA-8009-47673FD48CEF}" type="slidenum">
              <a:rPr lang="en-IN" smtClean="0"/>
              <a:t>‹#›</a:t>
            </a:fld>
            <a:endParaRPr lang="en-IN"/>
          </a:p>
        </p:txBody>
      </p:sp>
    </p:spTree>
    <p:extLst>
      <p:ext uri="{BB962C8B-B14F-4D97-AF65-F5344CB8AC3E}">
        <p14:creationId xmlns:p14="http://schemas.microsoft.com/office/powerpoint/2010/main" val="3833208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0464067-8E30-42DA-8009-47673FD48CEF}" type="slidenum">
              <a:rPr lang="en-IN" smtClean="0"/>
              <a:t>3</a:t>
            </a:fld>
            <a:endParaRPr lang="en-IN"/>
          </a:p>
        </p:txBody>
      </p:sp>
    </p:spTree>
    <p:extLst>
      <p:ext uri="{BB962C8B-B14F-4D97-AF65-F5344CB8AC3E}">
        <p14:creationId xmlns:p14="http://schemas.microsoft.com/office/powerpoint/2010/main" val="306434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D8DE6-DFD7-A647-24C6-73646DFE3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A80A0-4F20-295A-664E-2C704F3EB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92D80-E161-A0F3-CB81-28560DBFB78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76D607F-C751-64A1-D7C4-697E5A5B064F}"/>
              </a:ext>
            </a:extLst>
          </p:cNvPr>
          <p:cNvSpPr>
            <a:spLocks noGrp="1"/>
          </p:cNvSpPr>
          <p:nvPr>
            <p:ph type="sldNum" sz="quarter" idx="5"/>
          </p:nvPr>
        </p:nvSpPr>
        <p:spPr/>
        <p:txBody>
          <a:bodyPr/>
          <a:lstStyle/>
          <a:p>
            <a:fld id="{10464067-8E30-42DA-8009-47673FD48CEF}" type="slidenum">
              <a:rPr lang="en-IN" smtClean="0"/>
              <a:t>4</a:t>
            </a:fld>
            <a:endParaRPr lang="en-IN"/>
          </a:p>
        </p:txBody>
      </p:sp>
    </p:spTree>
    <p:extLst>
      <p:ext uri="{BB962C8B-B14F-4D97-AF65-F5344CB8AC3E}">
        <p14:creationId xmlns:p14="http://schemas.microsoft.com/office/powerpoint/2010/main" val="19545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AEC3B-9AD4-A353-FC65-7FCA21E46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4E3D2-9050-375C-765E-CFA1F98B0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03AFB-88B5-CF48-6E77-5E179200B3C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4F30E05-60CC-92E8-CDCC-F5B4CD18CA2F}"/>
              </a:ext>
            </a:extLst>
          </p:cNvPr>
          <p:cNvSpPr>
            <a:spLocks noGrp="1"/>
          </p:cNvSpPr>
          <p:nvPr>
            <p:ph type="sldNum" sz="quarter" idx="5"/>
          </p:nvPr>
        </p:nvSpPr>
        <p:spPr/>
        <p:txBody>
          <a:bodyPr/>
          <a:lstStyle/>
          <a:p>
            <a:fld id="{10464067-8E30-42DA-8009-47673FD48CEF}" type="slidenum">
              <a:rPr lang="en-IN" smtClean="0"/>
              <a:t>10</a:t>
            </a:fld>
            <a:endParaRPr lang="en-IN"/>
          </a:p>
        </p:txBody>
      </p:sp>
    </p:spTree>
    <p:extLst>
      <p:ext uri="{BB962C8B-B14F-4D97-AF65-F5344CB8AC3E}">
        <p14:creationId xmlns:p14="http://schemas.microsoft.com/office/powerpoint/2010/main" val="422733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6B2A-5DE0-933F-57F0-0A54CC5953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929D1-9FB8-1CD4-EFE1-2C84068E7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C0584C-F6C7-E3F6-9FE8-3F947AB7D9E9}"/>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333E2DA-9A4F-4ABF-5C32-3768458811F5}"/>
              </a:ext>
            </a:extLst>
          </p:cNvPr>
          <p:cNvSpPr>
            <a:spLocks noGrp="1"/>
          </p:cNvSpPr>
          <p:nvPr>
            <p:ph type="sldNum" sz="quarter" idx="5"/>
          </p:nvPr>
        </p:nvSpPr>
        <p:spPr/>
        <p:txBody>
          <a:bodyPr/>
          <a:lstStyle/>
          <a:p>
            <a:fld id="{10464067-8E30-42DA-8009-47673FD48CEF}" type="slidenum">
              <a:rPr lang="en-IN" smtClean="0"/>
              <a:t>11</a:t>
            </a:fld>
            <a:endParaRPr lang="en-IN"/>
          </a:p>
        </p:txBody>
      </p:sp>
    </p:spTree>
    <p:extLst>
      <p:ext uri="{BB962C8B-B14F-4D97-AF65-F5344CB8AC3E}">
        <p14:creationId xmlns:p14="http://schemas.microsoft.com/office/powerpoint/2010/main" val="15704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5A73E-1F1A-1994-8FD5-5F416D6C7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055D0-9DD1-86CE-D76C-0DD0B13BC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98439-F631-F74E-5A39-EDE21962424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70C87DB-6B20-E71A-DF9D-AFB1F8402C4C}"/>
              </a:ext>
            </a:extLst>
          </p:cNvPr>
          <p:cNvSpPr>
            <a:spLocks noGrp="1"/>
          </p:cNvSpPr>
          <p:nvPr>
            <p:ph type="sldNum" sz="quarter" idx="5"/>
          </p:nvPr>
        </p:nvSpPr>
        <p:spPr/>
        <p:txBody>
          <a:bodyPr/>
          <a:lstStyle/>
          <a:p>
            <a:fld id="{10464067-8E30-42DA-8009-47673FD48CEF}" type="slidenum">
              <a:rPr lang="en-IN" smtClean="0"/>
              <a:t>12</a:t>
            </a:fld>
            <a:endParaRPr lang="en-IN"/>
          </a:p>
        </p:txBody>
      </p:sp>
    </p:spTree>
    <p:extLst>
      <p:ext uri="{BB962C8B-B14F-4D97-AF65-F5344CB8AC3E}">
        <p14:creationId xmlns:p14="http://schemas.microsoft.com/office/powerpoint/2010/main" val="3911975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ACB2B-90F5-277D-414C-10C28A821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DBB24-C63B-64A2-FD02-A86F28CA11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574B2-7CFC-ED8B-EB44-DAFB2646B0C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C8ABD11-F8E4-CF70-52D6-B0924A6F169B}"/>
              </a:ext>
            </a:extLst>
          </p:cNvPr>
          <p:cNvSpPr>
            <a:spLocks noGrp="1"/>
          </p:cNvSpPr>
          <p:nvPr>
            <p:ph type="sldNum" sz="quarter" idx="5"/>
          </p:nvPr>
        </p:nvSpPr>
        <p:spPr/>
        <p:txBody>
          <a:bodyPr/>
          <a:lstStyle/>
          <a:p>
            <a:fld id="{10464067-8E30-42DA-8009-47673FD48CEF}" type="slidenum">
              <a:rPr lang="en-IN" smtClean="0"/>
              <a:t>13</a:t>
            </a:fld>
            <a:endParaRPr lang="en-IN"/>
          </a:p>
        </p:txBody>
      </p:sp>
    </p:spTree>
    <p:extLst>
      <p:ext uri="{BB962C8B-B14F-4D97-AF65-F5344CB8AC3E}">
        <p14:creationId xmlns:p14="http://schemas.microsoft.com/office/powerpoint/2010/main" val="2801010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0464067-8E30-42DA-8009-47673FD48CEF}" type="slidenum">
              <a:rPr lang="en-IN" smtClean="0"/>
              <a:t>35</a:t>
            </a:fld>
            <a:endParaRPr lang="en-IN" dirty="0"/>
          </a:p>
        </p:txBody>
      </p:sp>
    </p:spTree>
    <p:extLst>
      <p:ext uri="{BB962C8B-B14F-4D97-AF65-F5344CB8AC3E}">
        <p14:creationId xmlns:p14="http://schemas.microsoft.com/office/powerpoint/2010/main" val="192772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51927C1-927B-4BDA-AD2A-252ADB522CF5}" type="datetimeFigureOut">
              <a:rPr lang="en-IN" smtClean="0"/>
              <a:t>09-03-2025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14965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1927C1-927B-4BDA-AD2A-252ADB522CF5}" type="datetimeFigureOut">
              <a:rPr lang="en-IN" smtClean="0"/>
              <a:t>09-03-2025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22596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1927C1-927B-4BDA-AD2A-252ADB522CF5}" type="datetimeFigureOut">
              <a:rPr lang="en-IN" smtClean="0"/>
              <a:t>09-03-2025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2798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51927C1-927B-4BDA-AD2A-252ADB522CF5}" type="datetimeFigureOut">
              <a:rPr lang="en-IN" smtClean="0"/>
              <a:t>09-03-2025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47544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1927C1-927B-4BDA-AD2A-252ADB522CF5}" type="datetimeFigureOut">
              <a:rPr lang="en-IN" smtClean="0"/>
              <a:t>09-03-2025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11439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A51927C1-927B-4BDA-AD2A-252ADB522CF5}" type="datetimeFigureOut">
              <a:rPr lang="en-IN" smtClean="0"/>
              <a:t>09-03-2025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39473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A51927C1-927B-4BDA-AD2A-252ADB522CF5}" type="datetimeFigureOut">
              <a:rPr lang="en-IN" smtClean="0"/>
              <a:t>09-03-2025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1355067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51927C1-927B-4BDA-AD2A-252ADB522CF5}" type="datetimeFigureOut">
              <a:rPr lang="en-IN" smtClean="0"/>
              <a:t>09-03-2025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2800192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1927C1-927B-4BDA-AD2A-252ADB522CF5}" type="datetimeFigureOut">
              <a:rPr lang="en-IN" smtClean="0"/>
              <a:t>09-03-2025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379621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1927C1-927B-4BDA-AD2A-252ADB522CF5}" type="datetimeFigureOut">
              <a:rPr lang="en-IN" smtClean="0"/>
              <a:t>09-03-2025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4176453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1927C1-927B-4BDA-AD2A-252ADB522CF5}" type="datetimeFigureOut">
              <a:rPr lang="en-IN" smtClean="0"/>
              <a:t>09-03-2025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5C496FE-4F5F-441A-8A9B-AB9C9B3FAE29}" type="slidenum">
              <a:rPr lang="en-IN" smtClean="0"/>
              <a:t>‹#›</a:t>
            </a:fld>
            <a:endParaRPr lang="en-IN"/>
          </a:p>
        </p:txBody>
      </p:sp>
    </p:spTree>
    <p:extLst>
      <p:ext uri="{BB962C8B-B14F-4D97-AF65-F5344CB8AC3E}">
        <p14:creationId xmlns:p14="http://schemas.microsoft.com/office/powerpoint/2010/main" val="63339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14000">
              <a:schemeClr val="accent1">
                <a:lumMod val="0"/>
                <a:lumOff val="100000"/>
              </a:schemeClr>
            </a:gs>
            <a:gs pos="78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927C1-927B-4BDA-AD2A-252ADB522CF5}" type="datetimeFigureOut">
              <a:rPr lang="en-IN" smtClean="0"/>
              <a:t>09-03-2025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496FE-4F5F-441A-8A9B-AB9C9B3FAE29}" type="slidenum">
              <a:rPr lang="en-IN" smtClean="0"/>
              <a:t>‹#›</a:t>
            </a:fld>
            <a:endParaRPr lang="en-IN"/>
          </a:p>
        </p:txBody>
      </p:sp>
    </p:spTree>
    <p:extLst>
      <p:ext uri="{BB962C8B-B14F-4D97-AF65-F5344CB8AC3E}">
        <p14:creationId xmlns:p14="http://schemas.microsoft.com/office/powerpoint/2010/main" val="93418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thestoryreadingapeblog.com/2018/06/02/whatever-possessed-him/" TargetMode="External"/><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www.carpages.ca/blog/best-car-canadian-road-trips/"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kaylynnyouthreynolds.blogspot.com/2022/09/thank-you-images-for-ppt.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7000"/>
            <a:lum/>
          </a:blip>
          <a:srcRect/>
          <a:stretch>
            <a:fillRect t="-8000" b="-8000"/>
          </a:stretch>
        </a:blipFill>
        <a:effectLst/>
      </p:bgPr>
    </p:bg>
    <p:spTree>
      <p:nvGrpSpPr>
        <p:cNvPr id="1" name=""/>
        <p:cNvGrpSpPr/>
        <p:nvPr/>
      </p:nvGrpSpPr>
      <p:grpSpPr>
        <a:xfrm>
          <a:off x="0" y="0"/>
          <a:ext cx="0" cy="0"/>
          <a:chOff x="0" y="0"/>
          <a:chExt cx="0" cy="0"/>
        </a:xfrm>
      </p:grpSpPr>
      <p:pic>
        <p:nvPicPr>
          <p:cNvPr id="2" name="Picture 1" descr="msulogo"/>
          <p:cNvPicPr/>
          <p:nvPr/>
        </p:nvPicPr>
        <p:blipFill>
          <a:blip r:embed="rId3" cstate="print"/>
          <a:srcRect/>
          <a:stretch>
            <a:fillRect/>
          </a:stretch>
        </p:blipFill>
        <p:spPr bwMode="auto">
          <a:xfrm>
            <a:off x="258527" y="151584"/>
            <a:ext cx="1800000" cy="1800000"/>
          </a:xfrm>
          <a:prstGeom prst="rect">
            <a:avLst/>
          </a:prstGeom>
          <a:noFill/>
          <a:ln w="9525">
            <a:noFill/>
            <a:miter lim="800000"/>
            <a:headEnd/>
            <a:tailEnd/>
          </a:ln>
          <a:effectLst>
            <a:outerShdw blurRad="50800" dist="38100" algn="l" rotWithShape="0">
              <a:prstClr val="black">
                <a:alpha val="40000"/>
              </a:prstClr>
            </a:outerShdw>
          </a:effectLst>
        </p:spPr>
      </p:pic>
      <p:sp>
        <p:nvSpPr>
          <p:cNvPr id="4" name="Rectangle 3"/>
          <p:cNvSpPr/>
          <p:nvPr/>
        </p:nvSpPr>
        <p:spPr>
          <a:xfrm>
            <a:off x="9879745" y="4926351"/>
            <a:ext cx="2212157" cy="754566"/>
          </a:xfrm>
          <a:prstGeom prst="rect">
            <a:avLst/>
          </a:prstGeom>
        </p:spPr>
        <p:txBody>
          <a:bodyPr wrap="square">
            <a:spAutoFit/>
          </a:bodyPr>
          <a:lstStyle/>
          <a:p>
            <a:pPr algn="ctr">
              <a:lnSpc>
                <a:spcPct val="115000"/>
              </a:lnSpc>
              <a:spcAft>
                <a:spcPts val="1000"/>
              </a:spcAft>
              <a:tabLst>
                <a:tab pos="5715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Guided by:</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SHIVANGI SAMAJPATI</a:t>
            </a:r>
            <a:endPar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3211398" y="1892826"/>
            <a:ext cx="5769203" cy="20621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A</a:t>
            </a:r>
          </a:p>
          <a:p>
            <a:pPr algn="ctr"/>
            <a:r>
              <a:rPr lang="en-US"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Presentation</a:t>
            </a:r>
          </a:p>
          <a:p>
            <a:pPr algn="ctr"/>
            <a:r>
              <a:rPr lang="en-US"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on</a:t>
            </a:r>
          </a:p>
          <a:p>
            <a:pPr algn="ctr"/>
            <a:r>
              <a:rPr lang="en-US"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“Rent Ride</a:t>
            </a:r>
            <a:r>
              <a:rPr lang="en-IN"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rPr>
              <a:t>”</a:t>
            </a:r>
            <a:endParaRPr lang="en-US" sz="3200" dirty="0">
              <a:ln>
                <a:solidFill>
                  <a:sysClr val="windowText" lastClr="000000"/>
                </a:solidFill>
              </a:ln>
              <a:solidFill>
                <a:sysClr val="windowText" lastClr="000000"/>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27486" y="4965174"/>
            <a:ext cx="4486205" cy="1892826"/>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Prepared By:</a:t>
            </a:r>
          </a:p>
          <a:p>
            <a:pPr marL="457200">
              <a:lnSpc>
                <a:spcPct val="150000"/>
              </a:lnSpc>
              <a:tabLst>
                <a:tab pos="57150" algn="l"/>
              </a:tabLst>
            </a:pPr>
            <a:r>
              <a:rPr lang="en-US"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Alpesh M. Chauhan (8022055191)</a:t>
            </a:r>
            <a:endParaRPr lang="en-IN"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50000"/>
              </a:lnSpc>
              <a:spcAft>
                <a:spcPts val="0"/>
              </a:spcAft>
              <a:tabLst>
                <a:tab pos="57150" algn="l"/>
              </a:tabLst>
            </a:pPr>
            <a:r>
              <a:rPr lang="en-US"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Dhruv R. Rathva(8022055065)</a:t>
            </a:r>
            <a:endParaRPr lang="en-IN" sz="1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50000"/>
              </a:lnSpc>
              <a:spcAft>
                <a:spcPts val="0"/>
              </a:spcAft>
              <a:tabLst>
                <a:tab pos="57150" algn="l"/>
              </a:tabLst>
            </a:pPr>
            <a:r>
              <a:rPr lang="en-US"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Mitali J. Vasava (8022056127)</a:t>
            </a:r>
          </a:p>
          <a:p>
            <a:pPr algn="ctr"/>
            <a:endParaRPr lang="en-IN"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B8F5442B-3F21-5BAA-17FB-F4DC20521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483" y="-855028"/>
            <a:ext cx="2880000" cy="2880000"/>
          </a:xfrm>
          <a:prstGeom prst="rect">
            <a:avLst/>
          </a:prstGeom>
        </p:spPr>
      </p:pic>
    </p:spTree>
    <p:extLst>
      <p:ext uri="{BB962C8B-B14F-4D97-AF65-F5344CB8AC3E}">
        <p14:creationId xmlns:p14="http://schemas.microsoft.com/office/powerpoint/2010/main" val="1186528818"/>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EC530-42D9-376C-ED15-DAE7064DB7C2}"/>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78E0E3AE-CB02-F28B-A850-43135646321E}"/>
              </a:ext>
            </a:extLst>
          </p:cNvPr>
          <p:cNvGrpSpPr/>
          <p:nvPr/>
        </p:nvGrpSpPr>
        <p:grpSpPr>
          <a:xfrm>
            <a:off x="380424" y="1300681"/>
            <a:ext cx="2378236" cy="5570702"/>
            <a:chOff x="4005995" y="1200330"/>
            <a:chExt cx="2378236" cy="5657671"/>
          </a:xfrm>
        </p:grpSpPr>
        <p:sp>
          <p:nvSpPr>
            <p:cNvPr id="15" name="Rectangle 14">
              <a:extLst>
                <a:ext uri="{FF2B5EF4-FFF2-40B4-BE49-F238E27FC236}">
                  <a16:creationId xmlns:a16="http://schemas.microsoft.com/office/drawing/2014/main" id="{9F658692-58F5-A89E-FB2E-F0537D106CF9}"/>
                </a:ext>
              </a:extLst>
            </p:cNvPr>
            <p:cNvSpPr/>
            <p:nvPr/>
          </p:nvSpPr>
          <p:spPr>
            <a:xfrm>
              <a:off x="4005995" y="1200330"/>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32A4AE8-1873-C2C1-1710-98D6DE79B927}"/>
                </a:ext>
              </a:extLst>
            </p:cNvPr>
            <p:cNvSpPr txBox="1"/>
            <p:nvPr/>
          </p:nvSpPr>
          <p:spPr>
            <a:xfrm>
              <a:off x="4018305" y="2897313"/>
              <a:ext cx="1989114" cy="2344361"/>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3</a:t>
              </a:r>
            </a:p>
            <a:p>
              <a:pPr algn="ctr"/>
              <a:r>
                <a:rPr lang="en-US" sz="2400">
                  <a:latin typeface="Times New Roman" panose="02020603050405020304" pitchFamily="18" charset="0"/>
                  <a:cs typeface="Times New Roman" panose="02020603050405020304" pitchFamily="18" charset="0"/>
                </a:rPr>
                <a:t>Scope and Objectives</a:t>
              </a:r>
              <a:endParaRPr lang="en-IN" sz="2400">
                <a:latin typeface="Times New Roman" panose="02020603050405020304" pitchFamily="18" charset="0"/>
                <a:cs typeface="Times New Roman" panose="02020603050405020304" pitchFamily="18" charset="0"/>
              </a:endParaRPr>
            </a:p>
          </p:txBody>
        </p:sp>
        <p:sp>
          <p:nvSpPr>
            <p:cNvPr id="33" name="Isosceles Triangle 32">
              <a:extLst>
                <a:ext uri="{FF2B5EF4-FFF2-40B4-BE49-F238E27FC236}">
                  <a16:creationId xmlns:a16="http://schemas.microsoft.com/office/drawing/2014/main" id="{3B3BB667-0677-1095-EF93-481E569AD6D0}"/>
                </a:ext>
              </a:extLst>
            </p:cNvPr>
            <p:cNvSpPr/>
            <p:nvPr/>
          </p:nvSpPr>
          <p:spPr>
            <a:xfrm rot="5400000">
              <a:off x="5723421" y="1653872"/>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99C45C9B-1B59-930B-25B0-82B89A043B46}"/>
              </a:ext>
            </a:extLst>
          </p:cNvPr>
          <p:cNvGrpSpPr/>
          <p:nvPr/>
        </p:nvGrpSpPr>
        <p:grpSpPr>
          <a:xfrm>
            <a:off x="90580" y="1200329"/>
            <a:ext cx="2397265" cy="5684433"/>
            <a:chOff x="1602248" y="1583104"/>
            <a:chExt cx="2397265" cy="5657671"/>
          </a:xfrm>
        </p:grpSpPr>
        <p:sp>
          <p:nvSpPr>
            <p:cNvPr id="19" name="Rectangle 18">
              <a:extLst>
                <a:ext uri="{FF2B5EF4-FFF2-40B4-BE49-F238E27FC236}">
                  <a16:creationId xmlns:a16="http://schemas.microsoft.com/office/drawing/2014/main" id="{F74279FF-1258-110C-F792-82FAEF576AB4}"/>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ADA13CE-9191-6403-177D-75E0EDA266EC}"/>
                </a:ext>
              </a:extLst>
            </p:cNvPr>
            <p:cNvSpPr txBox="1"/>
            <p:nvPr/>
          </p:nvSpPr>
          <p:spPr>
            <a:xfrm>
              <a:off x="1662285" y="3442444"/>
              <a:ext cx="2061403"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2</a:t>
              </a:r>
            </a:p>
            <a:p>
              <a:pPr algn="ctr"/>
              <a:r>
                <a:rPr lang="en-US" sz="2400">
                  <a:latin typeface="Times New Roman" panose="02020603050405020304" pitchFamily="18" charset="0"/>
                  <a:cs typeface="Times New Roman" panose="02020603050405020304" pitchFamily="18" charset="0"/>
                </a:rPr>
                <a:t>Abstract</a:t>
              </a:r>
              <a:endParaRPr lang="en-IN" sz="2400">
                <a:latin typeface="Times New Roman" panose="02020603050405020304" pitchFamily="18" charset="0"/>
                <a:cs typeface="Times New Roman" panose="02020603050405020304" pitchFamily="18" charset="0"/>
              </a:endParaRPr>
            </a:p>
          </p:txBody>
        </p:sp>
        <p:sp>
          <p:nvSpPr>
            <p:cNvPr id="30" name="Isosceles Triangle 29">
              <a:extLst>
                <a:ext uri="{FF2B5EF4-FFF2-40B4-BE49-F238E27FC236}">
                  <a16:creationId xmlns:a16="http://schemas.microsoft.com/office/drawing/2014/main" id="{1F9069DD-F871-A9E7-E4B4-8C9B71CA0517}"/>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B4FE8042-7E6F-F9DA-6050-0F3221B0E4FC}"/>
              </a:ext>
            </a:extLst>
          </p:cNvPr>
          <p:cNvGrpSpPr/>
          <p:nvPr/>
        </p:nvGrpSpPr>
        <p:grpSpPr>
          <a:xfrm>
            <a:off x="-29938" y="1300682"/>
            <a:ext cx="2263367" cy="5584079"/>
            <a:chOff x="-2972" y="1200329"/>
            <a:chExt cx="2263367" cy="5657671"/>
          </a:xfrm>
        </p:grpSpPr>
        <p:sp>
          <p:nvSpPr>
            <p:cNvPr id="14" name="Rectangle 13">
              <a:extLst>
                <a:ext uri="{FF2B5EF4-FFF2-40B4-BE49-F238E27FC236}">
                  <a16:creationId xmlns:a16="http://schemas.microsoft.com/office/drawing/2014/main" id="{0CBD1018-53E1-10AD-66CB-2AC7082F7F93}"/>
                </a:ext>
              </a:extLst>
            </p:cNvPr>
            <p:cNvSpPr/>
            <p:nvPr/>
          </p:nvSpPr>
          <p:spPr>
            <a:xfrm>
              <a:off x="-2972" y="1200329"/>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9567029-770C-3414-1F87-28B2592A7FB3}"/>
                </a:ext>
              </a:extLst>
            </p:cNvPr>
            <p:cNvSpPr txBox="1"/>
            <p:nvPr/>
          </p:nvSpPr>
          <p:spPr>
            <a:xfrm>
              <a:off x="20075" y="3196370"/>
              <a:ext cx="1944593" cy="1340880"/>
            </a:xfrm>
            <a:prstGeom prst="rect">
              <a:avLst/>
            </a:prstGeom>
            <a:noFill/>
          </p:spPr>
          <p:txBody>
            <a:bodyPr wrap="square" rtlCol="0" anchor="ctr">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User</a:t>
              </a:r>
            </a:p>
            <a:p>
              <a:pPr algn="ctr"/>
              <a:r>
                <a:rPr lang="en-US" sz="4000" b="1" dirty="0">
                  <a:solidFill>
                    <a:schemeClr val="bg1"/>
                  </a:solidFill>
                  <a:latin typeface="Times New Roman" panose="02020603050405020304" pitchFamily="18" charset="0"/>
                  <a:cs typeface="Times New Roman" panose="02020603050405020304" pitchFamily="18" charset="0"/>
                </a:rPr>
                <a:t>Module</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ECF477C8-5AF6-38BC-6E9D-C33B7FAE633D}"/>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6766EA8D-09CC-091B-783B-15EAEE1AEFC1}"/>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5.Modules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519214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E3841-C829-817C-B750-FA6683034BC7}"/>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561C9686-07ED-EEC5-CAC5-E33FBE2A1241}"/>
              </a:ext>
            </a:extLst>
          </p:cNvPr>
          <p:cNvGrpSpPr/>
          <p:nvPr/>
        </p:nvGrpSpPr>
        <p:grpSpPr>
          <a:xfrm>
            <a:off x="10043510" y="1200329"/>
            <a:ext cx="2537718" cy="5657671"/>
            <a:chOff x="4982233" y="1183237"/>
            <a:chExt cx="2537718" cy="5657671"/>
          </a:xfrm>
        </p:grpSpPr>
        <p:sp>
          <p:nvSpPr>
            <p:cNvPr id="18" name="Rectangle 17">
              <a:extLst>
                <a:ext uri="{FF2B5EF4-FFF2-40B4-BE49-F238E27FC236}">
                  <a16:creationId xmlns:a16="http://schemas.microsoft.com/office/drawing/2014/main" id="{F2ABDECD-97A8-6708-320C-236C1BF5AF54}"/>
                </a:ext>
              </a:extLst>
            </p:cNvPr>
            <p:cNvSpPr/>
            <p:nvPr/>
          </p:nvSpPr>
          <p:spPr>
            <a:xfrm>
              <a:off x="4982233" y="1183237"/>
              <a:ext cx="2167847"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4E2032FB-00AA-C2D9-D57E-002EA571745B}"/>
                </a:ext>
              </a:extLst>
            </p:cNvPr>
            <p:cNvSpPr txBox="1"/>
            <p:nvPr/>
          </p:nvSpPr>
          <p:spPr>
            <a:xfrm>
              <a:off x="5070812" y="2857909"/>
              <a:ext cx="1990687"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6</a:t>
              </a:r>
            </a:p>
            <a:p>
              <a:pPr algn="ctr"/>
              <a:r>
                <a:rPr lang="en-IN" sz="2400" dirty="0">
                  <a:latin typeface="Times New Roman" panose="02020603050405020304" pitchFamily="18" charset="0"/>
                  <a:cs typeface="Times New Roman" panose="02020603050405020304" pitchFamily="18" charset="0"/>
                </a:rPr>
                <a:t>View booking history and cancel reservation</a:t>
              </a:r>
            </a:p>
          </p:txBody>
        </p:sp>
        <p:sp>
          <p:nvSpPr>
            <p:cNvPr id="50" name="Isosceles Triangle 49">
              <a:extLst>
                <a:ext uri="{FF2B5EF4-FFF2-40B4-BE49-F238E27FC236}">
                  <a16:creationId xmlns:a16="http://schemas.microsoft.com/office/drawing/2014/main" id="{ADFCCF9C-4FCD-1B13-A8D3-C25446987A7D}"/>
                </a:ext>
              </a:extLst>
            </p:cNvPr>
            <p:cNvSpPr/>
            <p:nvPr/>
          </p:nvSpPr>
          <p:spPr>
            <a:xfrm rot="5400000">
              <a:off x="6859141" y="1664011"/>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3C26273F-6FC6-8BF8-DD7C-6C5145B41F14}"/>
              </a:ext>
            </a:extLst>
          </p:cNvPr>
          <p:cNvGrpSpPr/>
          <p:nvPr/>
        </p:nvGrpSpPr>
        <p:grpSpPr>
          <a:xfrm>
            <a:off x="8017112" y="1200329"/>
            <a:ext cx="2345261" cy="5657671"/>
            <a:chOff x="5860479" y="1188025"/>
            <a:chExt cx="2345261" cy="5657671"/>
          </a:xfrm>
        </p:grpSpPr>
        <p:sp>
          <p:nvSpPr>
            <p:cNvPr id="17" name="Rectangle 16">
              <a:extLst>
                <a:ext uri="{FF2B5EF4-FFF2-40B4-BE49-F238E27FC236}">
                  <a16:creationId xmlns:a16="http://schemas.microsoft.com/office/drawing/2014/main" id="{9443F9B6-46B7-645E-00AE-1B340B129D11}"/>
                </a:ext>
              </a:extLst>
            </p:cNvPr>
            <p:cNvSpPr/>
            <p:nvPr/>
          </p:nvSpPr>
          <p:spPr>
            <a:xfrm>
              <a:off x="5860479" y="1188025"/>
              <a:ext cx="2013735"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AB2584D5-B016-5C0D-A0D1-96961715CC3F}"/>
                </a:ext>
              </a:extLst>
            </p:cNvPr>
            <p:cNvGrpSpPr/>
            <p:nvPr/>
          </p:nvGrpSpPr>
          <p:grpSpPr>
            <a:xfrm>
              <a:off x="5927817" y="1318771"/>
              <a:ext cx="2277923" cy="4243893"/>
              <a:chOff x="5927817" y="1318771"/>
              <a:chExt cx="2277923" cy="4243893"/>
            </a:xfrm>
          </p:grpSpPr>
          <p:sp>
            <p:nvSpPr>
              <p:cNvPr id="32" name="Isosceles Triangle 31">
                <a:extLst>
                  <a:ext uri="{FF2B5EF4-FFF2-40B4-BE49-F238E27FC236}">
                    <a16:creationId xmlns:a16="http://schemas.microsoft.com/office/drawing/2014/main" id="{19F77429-BE6D-B202-C282-ED42A2BF1279}"/>
                  </a:ext>
                </a:extLst>
              </p:cNvPr>
              <p:cNvSpPr/>
              <p:nvPr/>
            </p:nvSpPr>
            <p:spPr>
              <a:xfrm rot="5400000">
                <a:off x="7544930" y="1609711"/>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8B3A246-AE59-CC46-1739-E1B65C63522C}"/>
                  </a:ext>
                </a:extLst>
              </p:cNvPr>
              <p:cNvSpPr txBox="1"/>
              <p:nvPr/>
            </p:nvSpPr>
            <p:spPr>
              <a:xfrm>
                <a:off x="5927817" y="2885008"/>
                <a:ext cx="1990687" cy="2677656"/>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5</a:t>
                </a:r>
              </a:p>
              <a:p>
                <a:pPr algn="ctr"/>
                <a:r>
                  <a:rPr lang="en-IN" sz="2400" dirty="0">
                    <a:latin typeface="Times New Roman" panose="02020603050405020304" pitchFamily="18" charset="0"/>
                    <a:cs typeface="Times New Roman" panose="02020603050405020304" pitchFamily="18" charset="0"/>
                  </a:rPr>
                  <a:t>Book a car and</a:t>
                </a:r>
              </a:p>
              <a:p>
                <a:pPr algn="ctr"/>
                <a:r>
                  <a:rPr lang="en-IN" sz="2400" dirty="0">
                    <a:latin typeface="Times New Roman" panose="02020603050405020304" pitchFamily="18" charset="0"/>
                    <a:cs typeface="Times New Roman" panose="02020603050405020304" pitchFamily="18" charset="0"/>
                  </a:rPr>
                  <a:t>Print invoice</a:t>
                </a:r>
              </a:p>
            </p:txBody>
          </p:sp>
        </p:grpSp>
      </p:grpSp>
      <p:grpSp>
        <p:nvGrpSpPr>
          <p:cNvPr id="40" name="Group 39">
            <a:extLst>
              <a:ext uri="{FF2B5EF4-FFF2-40B4-BE49-F238E27FC236}">
                <a16:creationId xmlns:a16="http://schemas.microsoft.com/office/drawing/2014/main" id="{2AB0BDBF-4089-CB1F-7F19-CE5DB3990413}"/>
              </a:ext>
            </a:extLst>
          </p:cNvPr>
          <p:cNvGrpSpPr/>
          <p:nvPr/>
        </p:nvGrpSpPr>
        <p:grpSpPr>
          <a:xfrm>
            <a:off x="6036977" y="1200329"/>
            <a:ext cx="2383605" cy="5657671"/>
            <a:chOff x="6019730" y="1200330"/>
            <a:chExt cx="2383605" cy="5657671"/>
          </a:xfrm>
        </p:grpSpPr>
        <p:sp>
          <p:nvSpPr>
            <p:cNvPr id="16" name="Rectangle 15">
              <a:extLst>
                <a:ext uri="{FF2B5EF4-FFF2-40B4-BE49-F238E27FC236}">
                  <a16:creationId xmlns:a16="http://schemas.microsoft.com/office/drawing/2014/main" id="{1878F014-A792-397A-3167-71B852A49B68}"/>
                </a:ext>
              </a:extLst>
            </p:cNvPr>
            <p:cNvSpPr/>
            <p:nvPr/>
          </p:nvSpPr>
          <p:spPr>
            <a:xfrm>
              <a:off x="6019730" y="1200330"/>
              <a:ext cx="2013735"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3692706-3F0F-28E4-C503-EAAE93ADBDED}"/>
                </a:ext>
              </a:extLst>
            </p:cNvPr>
            <p:cNvSpPr txBox="1"/>
            <p:nvPr/>
          </p:nvSpPr>
          <p:spPr>
            <a:xfrm>
              <a:off x="6078753" y="2897313"/>
              <a:ext cx="2013734"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4</a:t>
              </a:r>
            </a:p>
            <a:p>
              <a:pPr algn="ctr"/>
              <a:r>
                <a:rPr lang="en-US" sz="2400" dirty="0">
                  <a:latin typeface="Times New Roman" panose="02020603050405020304" pitchFamily="18" charset="0"/>
                  <a:cs typeface="Times New Roman" panose="02020603050405020304" pitchFamily="18" charset="0"/>
                </a:rPr>
                <a:t>View car details (e.g., model, price per day)</a:t>
              </a:r>
            </a:p>
          </p:txBody>
        </p:sp>
        <p:sp>
          <p:nvSpPr>
            <p:cNvPr id="31" name="Isosceles Triangle 30">
              <a:extLst>
                <a:ext uri="{FF2B5EF4-FFF2-40B4-BE49-F238E27FC236}">
                  <a16:creationId xmlns:a16="http://schemas.microsoft.com/office/drawing/2014/main" id="{B2D65120-E6B7-17D5-0CC8-75176D313343}"/>
                </a:ext>
              </a:extLst>
            </p:cNvPr>
            <p:cNvSpPr/>
            <p:nvPr/>
          </p:nvSpPr>
          <p:spPr>
            <a:xfrm rot="5400000">
              <a:off x="7742525" y="1653873"/>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78CFCFF7-E918-F0BD-A77C-A85B3F8B5347}"/>
              </a:ext>
            </a:extLst>
          </p:cNvPr>
          <p:cNvGrpSpPr/>
          <p:nvPr/>
        </p:nvGrpSpPr>
        <p:grpSpPr>
          <a:xfrm>
            <a:off x="4013927" y="1200328"/>
            <a:ext cx="2392862" cy="5657671"/>
            <a:chOff x="3957712" y="1200329"/>
            <a:chExt cx="2392862" cy="5657671"/>
          </a:xfrm>
        </p:grpSpPr>
        <p:sp>
          <p:nvSpPr>
            <p:cNvPr id="15" name="Rectangle 14">
              <a:extLst>
                <a:ext uri="{FF2B5EF4-FFF2-40B4-BE49-F238E27FC236}">
                  <a16:creationId xmlns:a16="http://schemas.microsoft.com/office/drawing/2014/main" id="{115F8BBF-6100-D48C-8BF5-6CED5783D436}"/>
                </a:ext>
              </a:extLst>
            </p:cNvPr>
            <p:cNvSpPr/>
            <p:nvPr/>
          </p:nvSpPr>
          <p:spPr>
            <a:xfrm>
              <a:off x="3957712" y="1200329"/>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A9F1636-6B2D-CB08-019D-9DA854F4A088}"/>
                </a:ext>
              </a:extLst>
            </p:cNvPr>
            <p:cNvSpPr txBox="1"/>
            <p:nvPr/>
          </p:nvSpPr>
          <p:spPr>
            <a:xfrm>
              <a:off x="3982711" y="2875002"/>
              <a:ext cx="1989114" cy="3416320"/>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3</a:t>
              </a:r>
            </a:p>
            <a:p>
              <a:pPr algn="ctr"/>
              <a:r>
                <a:rPr lang="en-US" sz="2400" dirty="0">
                  <a:latin typeface="Times New Roman" panose="02020603050405020304" pitchFamily="18" charset="0"/>
                  <a:cs typeface="Times New Roman" panose="02020603050405020304" pitchFamily="18" charset="0"/>
                </a:rPr>
                <a:t>Browes available cars (e.g., fuel type, seating capacity)</a:t>
              </a:r>
              <a:endParaRPr lang="en-US" sz="6000" dirty="0">
                <a:latin typeface="Times New Roman" panose="02020603050405020304" pitchFamily="18" charset="0"/>
                <a:cs typeface="Times New Roman" panose="02020603050405020304" pitchFamily="18" charset="0"/>
              </a:endParaRPr>
            </a:p>
          </p:txBody>
        </p:sp>
        <p:sp>
          <p:nvSpPr>
            <p:cNvPr id="33" name="Isosceles Triangle 32">
              <a:extLst>
                <a:ext uri="{FF2B5EF4-FFF2-40B4-BE49-F238E27FC236}">
                  <a16:creationId xmlns:a16="http://schemas.microsoft.com/office/drawing/2014/main" id="{ADF64107-0F0A-105B-5399-E6E0D74CCC56}"/>
                </a:ext>
              </a:extLst>
            </p:cNvPr>
            <p:cNvSpPr/>
            <p:nvPr/>
          </p:nvSpPr>
          <p:spPr>
            <a:xfrm rot="5400000">
              <a:off x="5689764" y="1760385"/>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DFED4BF2-6600-7D3A-070F-36F1F4B58A08}"/>
              </a:ext>
            </a:extLst>
          </p:cNvPr>
          <p:cNvGrpSpPr/>
          <p:nvPr/>
        </p:nvGrpSpPr>
        <p:grpSpPr>
          <a:xfrm>
            <a:off x="2004207" y="1200329"/>
            <a:ext cx="2397265" cy="5657671"/>
            <a:chOff x="1602248" y="1583104"/>
            <a:chExt cx="2397265" cy="5657671"/>
          </a:xfrm>
        </p:grpSpPr>
        <p:sp>
          <p:nvSpPr>
            <p:cNvPr id="19" name="Rectangle 18">
              <a:extLst>
                <a:ext uri="{FF2B5EF4-FFF2-40B4-BE49-F238E27FC236}">
                  <a16:creationId xmlns:a16="http://schemas.microsoft.com/office/drawing/2014/main" id="{D0649AB9-A0F1-AA3E-4563-BAD5B14EB5FC}"/>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B5E55AC7-BB53-590D-0FA1-A246C74FC0B5}"/>
                </a:ext>
              </a:extLst>
            </p:cNvPr>
            <p:cNvSpPr txBox="1"/>
            <p:nvPr/>
          </p:nvSpPr>
          <p:spPr>
            <a:xfrm>
              <a:off x="1641169" y="3280087"/>
              <a:ext cx="2061403" cy="2308324"/>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2</a:t>
              </a:r>
            </a:p>
            <a:p>
              <a:pPr algn="ctr"/>
              <a:r>
                <a:rPr lang="en-IN" sz="2400" dirty="0">
                  <a:latin typeface="Times New Roman" panose="02020603050405020304" pitchFamily="18" charset="0"/>
                  <a:cs typeface="Times New Roman" panose="02020603050405020304" pitchFamily="18" charset="0"/>
                </a:rPr>
                <a:t>User Authentication</a:t>
              </a:r>
            </a:p>
          </p:txBody>
        </p:sp>
        <p:sp>
          <p:nvSpPr>
            <p:cNvPr id="30" name="Isosceles Triangle 29">
              <a:extLst>
                <a:ext uri="{FF2B5EF4-FFF2-40B4-BE49-F238E27FC236}">
                  <a16:creationId xmlns:a16="http://schemas.microsoft.com/office/drawing/2014/main" id="{51322C65-07B7-FBCF-8D2B-D2A99942BAA5}"/>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B5D13852-CFD9-1016-6175-7E737BFA5AD3}"/>
              </a:ext>
            </a:extLst>
          </p:cNvPr>
          <p:cNvGrpSpPr/>
          <p:nvPr/>
        </p:nvGrpSpPr>
        <p:grpSpPr>
          <a:xfrm>
            <a:off x="-80933" y="1200329"/>
            <a:ext cx="2468669" cy="5657671"/>
            <a:chOff x="-56421" y="1200329"/>
            <a:chExt cx="2316816" cy="5657671"/>
          </a:xfrm>
        </p:grpSpPr>
        <p:sp>
          <p:nvSpPr>
            <p:cNvPr id="14" name="Rectangle 13">
              <a:extLst>
                <a:ext uri="{FF2B5EF4-FFF2-40B4-BE49-F238E27FC236}">
                  <a16:creationId xmlns:a16="http://schemas.microsoft.com/office/drawing/2014/main" id="{88CD4D72-3D25-8478-B7C7-8B656B3D6992}"/>
                </a:ext>
              </a:extLst>
            </p:cNvPr>
            <p:cNvSpPr/>
            <p:nvPr/>
          </p:nvSpPr>
          <p:spPr>
            <a:xfrm>
              <a:off x="-2972" y="1200329"/>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8D7438B-A0CE-1FBD-EAA7-406004CBDBA4}"/>
                </a:ext>
              </a:extLst>
            </p:cNvPr>
            <p:cNvSpPr txBox="1"/>
            <p:nvPr/>
          </p:nvSpPr>
          <p:spPr>
            <a:xfrm>
              <a:off x="-56421" y="2875001"/>
              <a:ext cx="1944593" cy="2677656"/>
            </a:xfrm>
            <a:prstGeom prst="rect">
              <a:avLst/>
            </a:prstGeom>
            <a:noFill/>
          </p:spPr>
          <p:txBody>
            <a:bodyPr wrap="square" rtlCol="0" anchor="ctr">
              <a:spAutoFit/>
            </a:bodyPr>
            <a:lstStyle/>
            <a:p>
              <a:pPr algn="ctr"/>
              <a:r>
                <a:rPr lang="en-US" sz="9600" dirty="0">
                  <a:latin typeface="Times New Roman" panose="02020603050405020304" pitchFamily="18" charset="0"/>
                  <a:cs typeface="Times New Roman" panose="02020603050405020304" pitchFamily="18" charset="0"/>
                </a:rPr>
                <a:t>1</a:t>
              </a:r>
              <a:endParaRPr lang="en-IN" sz="2400" b="1"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User Registration and Login</a:t>
              </a:r>
              <a:endParaRPr lang="en-US" sz="9600" dirty="0">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B55E46C2-050B-FEE0-5DAB-AA89FE969145}"/>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DBA40F35-CE4B-D485-A430-43BD1A7203F3}"/>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User Modules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30851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B6C60-3C24-57D4-CBC3-D34A65691C3A}"/>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96EA7B9F-7AA2-822E-0A72-8D17C29E4230}"/>
              </a:ext>
            </a:extLst>
          </p:cNvPr>
          <p:cNvGrpSpPr/>
          <p:nvPr/>
        </p:nvGrpSpPr>
        <p:grpSpPr>
          <a:xfrm>
            <a:off x="380424" y="1300681"/>
            <a:ext cx="2378236" cy="5570702"/>
            <a:chOff x="4005995" y="1200330"/>
            <a:chExt cx="2378236" cy="5657671"/>
          </a:xfrm>
        </p:grpSpPr>
        <p:sp>
          <p:nvSpPr>
            <p:cNvPr id="15" name="Rectangle 14">
              <a:extLst>
                <a:ext uri="{FF2B5EF4-FFF2-40B4-BE49-F238E27FC236}">
                  <a16:creationId xmlns:a16="http://schemas.microsoft.com/office/drawing/2014/main" id="{D27DDBDC-4A20-10DD-3375-0C986C6F479A}"/>
                </a:ext>
              </a:extLst>
            </p:cNvPr>
            <p:cNvSpPr/>
            <p:nvPr/>
          </p:nvSpPr>
          <p:spPr>
            <a:xfrm>
              <a:off x="4005995" y="1200330"/>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0144A73-261D-8796-33AB-B45C8D8F7BF0}"/>
                </a:ext>
              </a:extLst>
            </p:cNvPr>
            <p:cNvSpPr txBox="1"/>
            <p:nvPr/>
          </p:nvSpPr>
          <p:spPr>
            <a:xfrm>
              <a:off x="4018305" y="2897313"/>
              <a:ext cx="1989114" cy="2344361"/>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3</a:t>
              </a:r>
            </a:p>
            <a:p>
              <a:pPr algn="ctr"/>
              <a:r>
                <a:rPr lang="en-US" sz="2400">
                  <a:latin typeface="Times New Roman" panose="02020603050405020304" pitchFamily="18" charset="0"/>
                  <a:cs typeface="Times New Roman" panose="02020603050405020304" pitchFamily="18" charset="0"/>
                </a:rPr>
                <a:t>Scope and Objectives</a:t>
              </a:r>
              <a:endParaRPr lang="en-IN" sz="2400">
                <a:latin typeface="Times New Roman" panose="02020603050405020304" pitchFamily="18" charset="0"/>
                <a:cs typeface="Times New Roman" panose="02020603050405020304" pitchFamily="18" charset="0"/>
              </a:endParaRPr>
            </a:p>
          </p:txBody>
        </p:sp>
        <p:sp>
          <p:nvSpPr>
            <p:cNvPr id="33" name="Isosceles Triangle 32">
              <a:extLst>
                <a:ext uri="{FF2B5EF4-FFF2-40B4-BE49-F238E27FC236}">
                  <a16:creationId xmlns:a16="http://schemas.microsoft.com/office/drawing/2014/main" id="{64433473-3775-FE78-DB44-8F6D23D05699}"/>
                </a:ext>
              </a:extLst>
            </p:cNvPr>
            <p:cNvSpPr/>
            <p:nvPr/>
          </p:nvSpPr>
          <p:spPr>
            <a:xfrm rot="5400000">
              <a:off x="5723421" y="1653872"/>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4288D106-EC8C-EB88-8FC0-E9A646E43F42}"/>
              </a:ext>
            </a:extLst>
          </p:cNvPr>
          <p:cNvGrpSpPr/>
          <p:nvPr/>
        </p:nvGrpSpPr>
        <p:grpSpPr>
          <a:xfrm>
            <a:off x="90580" y="1200329"/>
            <a:ext cx="2397265" cy="5684433"/>
            <a:chOff x="1602248" y="1583104"/>
            <a:chExt cx="2397265" cy="5657671"/>
          </a:xfrm>
        </p:grpSpPr>
        <p:sp>
          <p:nvSpPr>
            <p:cNvPr id="19" name="Rectangle 18">
              <a:extLst>
                <a:ext uri="{FF2B5EF4-FFF2-40B4-BE49-F238E27FC236}">
                  <a16:creationId xmlns:a16="http://schemas.microsoft.com/office/drawing/2014/main" id="{4267F989-24F6-D3A1-896B-57E6016EC6C3}"/>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2EF83F9-2D80-558E-CB0C-3B6D39C232AA}"/>
                </a:ext>
              </a:extLst>
            </p:cNvPr>
            <p:cNvSpPr txBox="1"/>
            <p:nvPr/>
          </p:nvSpPr>
          <p:spPr>
            <a:xfrm>
              <a:off x="1662285" y="3442444"/>
              <a:ext cx="2061403"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2</a:t>
              </a:r>
            </a:p>
            <a:p>
              <a:pPr algn="ctr"/>
              <a:r>
                <a:rPr lang="en-US" sz="2400">
                  <a:latin typeface="Times New Roman" panose="02020603050405020304" pitchFamily="18" charset="0"/>
                  <a:cs typeface="Times New Roman" panose="02020603050405020304" pitchFamily="18" charset="0"/>
                </a:rPr>
                <a:t>Abstract</a:t>
              </a:r>
              <a:endParaRPr lang="en-IN" sz="2400">
                <a:latin typeface="Times New Roman" panose="02020603050405020304" pitchFamily="18" charset="0"/>
                <a:cs typeface="Times New Roman" panose="02020603050405020304" pitchFamily="18" charset="0"/>
              </a:endParaRPr>
            </a:p>
          </p:txBody>
        </p:sp>
        <p:sp>
          <p:nvSpPr>
            <p:cNvPr id="30" name="Isosceles Triangle 29">
              <a:extLst>
                <a:ext uri="{FF2B5EF4-FFF2-40B4-BE49-F238E27FC236}">
                  <a16:creationId xmlns:a16="http://schemas.microsoft.com/office/drawing/2014/main" id="{61FA6D8C-9E17-60DD-A281-38ACEE62F780}"/>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ECE56159-47CC-1BC3-D991-2D07705E1479}"/>
              </a:ext>
            </a:extLst>
          </p:cNvPr>
          <p:cNvGrpSpPr/>
          <p:nvPr/>
        </p:nvGrpSpPr>
        <p:grpSpPr>
          <a:xfrm>
            <a:off x="-29938" y="1300682"/>
            <a:ext cx="2263367" cy="5584079"/>
            <a:chOff x="-2972" y="1200329"/>
            <a:chExt cx="2263367" cy="5657671"/>
          </a:xfrm>
        </p:grpSpPr>
        <p:sp>
          <p:nvSpPr>
            <p:cNvPr id="14" name="Rectangle 13">
              <a:extLst>
                <a:ext uri="{FF2B5EF4-FFF2-40B4-BE49-F238E27FC236}">
                  <a16:creationId xmlns:a16="http://schemas.microsoft.com/office/drawing/2014/main" id="{68561D9C-6ED0-B773-8A24-F43166CA617E}"/>
                </a:ext>
              </a:extLst>
            </p:cNvPr>
            <p:cNvSpPr/>
            <p:nvPr/>
          </p:nvSpPr>
          <p:spPr>
            <a:xfrm>
              <a:off x="-2972" y="1200329"/>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C90917E-4D4D-38C5-67DF-C3348715EA7C}"/>
                </a:ext>
              </a:extLst>
            </p:cNvPr>
            <p:cNvSpPr txBox="1"/>
            <p:nvPr/>
          </p:nvSpPr>
          <p:spPr>
            <a:xfrm>
              <a:off x="20075" y="3196370"/>
              <a:ext cx="1944593" cy="1340880"/>
            </a:xfrm>
            <a:prstGeom prst="rect">
              <a:avLst/>
            </a:prstGeom>
            <a:noFill/>
          </p:spPr>
          <p:txBody>
            <a:bodyPr wrap="square" rtlCol="0" anchor="ctr">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Admin</a:t>
              </a:r>
            </a:p>
            <a:p>
              <a:pPr algn="ctr"/>
              <a:r>
                <a:rPr lang="en-US" sz="4000" b="1" dirty="0">
                  <a:solidFill>
                    <a:schemeClr val="bg1"/>
                  </a:solidFill>
                  <a:latin typeface="Times New Roman" panose="02020603050405020304" pitchFamily="18" charset="0"/>
                  <a:cs typeface="Times New Roman" panose="02020603050405020304" pitchFamily="18" charset="0"/>
                </a:rPr>
                <a:t>Module</a:t>
              </a:r>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5FDABD4A-BECD-5ADF-C58C-361781494F53}"/>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C53BA27A-D98D-801C-AEAC-C62F5950FDAF}"/>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5.Modules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759618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0A5D-887D-4223-948B-E5BD1B0B3354}"/>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18C598F5-90AD-813A-DE84-96BC31F78B78}"/>
              </a:ext>
            </a:extLst>
          </p:cNvPr>
          <p:cNvGrpSpPr/>
          <p:nvPr/>
        </p:nvGrpSpPr>
        <p:grpSpPr>
          <a:xfrm>
            <a:off x="10043510" y="1200329"/>
            <a:ext cx="2537718" cy="5657671"/>
            <a:chOff x="4982233" y="1183237"/>
            <a:chExt cx="2537718" cy="5657671"/>
          </a:xfrm>
        </p:grpSpPr>
        <p:sp>
          <p:nvSpPr>
            <p:cNvPr id="18" name="Rectangle 17">
              <a:extLst>
                <a:ext uri="{FF2B5EF4-FFF2-40B4-BE49-F238E27FC236}">
                  <a16:creationId xmlns:a16="http://schemas.microsoft.com/office/drawing/2014/main" id="{46533A51-F6D7-602B-163D-AFD798D6E32A}"/>
                </a:ext>
              </a:extLst>
            </p:cNvPr>
            <p:cNvSpPr/>
            <p:nvPr/>
          </p:nvSpPr>
          <p:spPr>
            <a:xfrm>
              <a:off x="4982233" y="1183237"/>
              <a:ext cx="2167847"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75D6D3E3-C358-1BE1-5F05-781A50BC17F6}"/>
                </a:ext>
              </a:extLst>
            </p:cNvPr>
            <p:cNvSpPr txBox="1"/>
            <p:nvPr/>
          </p:nvSpPr>
          <p:spPr>
            <a:xfrm>
              <a:off x="5070812" y="2857909"/>
              <a:ext cx="1990687" cy="3785652"/>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6</a:t>
              </a:r>
            </a:p>
            <a:p>
              <a:pPr algn="ctr"/>
              <a:r>
                <a:rPr lang="en-US" sz="2400" dirty="0">
                  <a:latin typeface="Times New Roman" panose="02020603050405020304" pitchFamily="18" charset="0"/>
                  <a:cs typeface="Times New Roman" panose="02020603050405020304" pitchFamily="18" charset="0"/>
                </a:rPr>
                <a:t>Admin can update contact info. and manage contact us queries</a:t>
              </a:r>
            </a:p>
          </p:txBody>
        </p:sp>
        <p:sp>
          <p:nvSpPr>
            <p:cNvPr id="50" name="Isosceles Triangle 49">
              <a:extLst>
                <a:ext uri="{FF2B5EF4-FFF2-40B4-BE49-F238E27FC236}">
                  <a16:creationId xmlns:a16="http://schemas.microsoft.com/office/drawing/2014/main" id="{1D8D9899-B0F3-5F43-92F1-95FBF00CC57F}"/>
                </a:ext>
              </a:extLst>
            </p:cNvPr>
            <p:cNvSpPr/>
            <p:nvPr/>
          </p:nvSpPr>
          <p:spPr>
            <a:xfrm rot="5400000">
              <a:off x="6859141" y="1664011"/>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2D181951-8419-09F7-88CE-E0029718F5CA}"/>
              </a:ext>
            </a:extLst>
          </p:cNvPr>
          <p:cNvGrpSpPr/>
          <p:nvPr/>
        </p:nvGrpSpPr>
        <p:grpSpPr>
          <a:xfrm>
            <a:off x="8017112" y="1200329"/>
            <a:ext cx="2345261" cy="5657671"/>
            <a:chOff x="5860479" y="1188025"/>
            <a:chExt cx="2345261" cy="5657671"/>
          </a:xfrm>
        </p:grpSpPr>
        <p:sp>
          <p:nvSpPr>
            <p:cNvPr id="17" name="Rectangle 16">
              <a:extLst>
                <a:ext uri="{FF2B5EF4-FFF2-40B4-BE49-F238E27FC236}">
                  <a16:creationId xmlns:a16="http://schemas.microsoft.com/office/drawing/2014/main" id="{23DEB5A0-1156-1C98-BE28-F1C667084AE4}"/>
                </a:ext>
              </a:extLst>
            </p:cNvPr>
            <p:cNvSpPr/>
            <p:nvPr/>
          </p:nvSpPr>
          <p:spPr>
            <a:xfrm>
              <a:off x="5860479" y="1188025"/>
              <a:ext cx="2013735"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FB666F55-EE07-4485-CFBE-9FBBCAE72523}"/>
                </a:ext>
              </a:extLst>
            </p:cNvPr>
            <p:cNvGrpSpPr/>
            <p:nvPr/>
          </p:nvGrpSpPr>
          <p:grpSpPr>
            <a:xfrm>
              <a:off x="5927817" y="1318771"/>
              <a:ext cx="2277923" cy="4613225"/>
              <a:chOff x="5927817" y="1318771"/>
              <a:chExt cx="2277923" cy="4613225"/>
            </a:xfrm>
          </p:grpSpPr>
          <p:sp>
            <p:nvSpPr>
              <p:cNvPr id="32" name="Isosceles Triangle 31">
                <a:extLst>
                  <a:ext uri="{FF2B5EF4-FFF2-40B4-BE49-F238E27FC236}">
                    <a16:creationId xmlns:a16="http://schemas.microsoft.com/office/drawing/2014/main" id="{E1B2A541-9BD5-E814-46A4-0BF503B22210}"/>
                  </a:ext>
                </a:extLst>
              </p:cNvPr>
              <p:cNvSpPr/>
              <p:nvPr/>
            </p:nvSpPr>
            <p:spPr>
              <a:xfrm rot="5400000">
                <a:off x="7544930" y="1609711"/>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71468B2-2FE2-93F4-EB96-173753F7C11D}"/>
                  </a:ext>
                </a:extLst>
              </p:cNvPr>
              <p:cNvSpPr txBox="1"/>
              <p:nvPr/>
            </p:nvSpPr>
            <p:spPr>
              <a:xfrm>
                <a:off x="5927817" y="2885008"/>
                <a:ext cx="1990687"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5</a:t>
                </a:r>
              </a:p>
              <a:p>
                <a:pPr algn="ctr"/>
                <a:r>
                  <a:rPr lang="en-US" sz="2400" dirty="0">
                    <a:latin typeface="Times New Roman" panose="02020603050405020304" pitchFamily="18" charset="0"/>
                    <a:cs typeface="Times New Roman" panose="02020603050405020304" pitchFamily="18" charset="0"/>
                  </a:rPr>
                  <a:t>Admin can see the details of registered user</a:t>
                </a:r>
              </a:p>
            </p:txBody>
          </p:sp>
        </p:grpSp>
      </p:grpSp>
      <p:grpSp>
        <p:nvGrpSpPr>
          <p:cNvPr id="40" name="Group 39">
            <a:extLst>
              <a:ext uri="{FF2B5EF4-FFF2-40B4-BE49-F238E27FC236}">
                <a16:creationId xmlns:a16="http://schemas.microsoft.com/office/drawing/2014/main" id="{EBEA7709-A70B-00C8-A870-5FEF0177439C}"/>
              </a:ext>
            </a:extLst>
          </p:cNvPr>
          <p:cNvGrpSpPr/>
          <p:nvPr/>
        </p:nvGrpSpPr>
        <p:grpSpPr>
          <a:xfrm>
            <a:off x="6036977" y="1200329"/>
            <a:ext cx="2383605" cy="5657671"/>
            <a:chOff x="6019730" y="1200330"/>
            <a:chExt cx="2383605" cy="5657671"/>
          </a:xfrm>
        </p:grpSpPr>
        <p:sp>
          <p:nvSpPr>
            <p:cNvPr id="16" name="Rectangle 15">
              <a:extLst>
                <a:ext uri="{FF2B5EF4-FFF2-40B4-BE49-F238E27FC236}">
                  <a16:creationId xmlns:a16="http://schemas.microsoft.com/office/drawing/2014/main" id="{30B73F63-44D0-BA76-A2EC-30001DDD9B84}"/>
                </a:ext>
              </a:extLst>
            </p:cNvPr>
            <p:cNvSpPr/>
            <p:nvPr/>
          </p:nvSpPr>
          <p:spPr>
            <a:xfrm>
              <a:off x="6019730" y="1200330"/>
              <a:ext cx="2013735"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3787F9B-AC56-C5CA-10C8-AA4DBCCDFDED}"/>
                </a:ext>
              </a:extLst>
            </p:cNvPr>
            <p:cNvSpPr txBox="1"/>
            <p:nvPr/>
          </p:nvSpPr>
          <p:spPr>
            <a:xfrm>
              <a:off x="6078753" y="2897313"/>
              <a:ext cx="2013734" cy="3785652"/>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4</a:t>
              </a:r>
            </a:p>
            <a:p>
              <a:pPr algn="ctr"/>
              <a:r>
                <a:rPr lang="en-US" sz="2400" dirty="0">
                  <a:latin typeface="Times New Roman" panose="02020603050405020304" pitchFamily="18" charset="0"/>
                  <a:cs typeface="Times New Roman" panose="02020603050405020304" pitchFamily="18" charset="0"/>
                </a:rPr>
                <a:t>Admin can view user bookings and can also manage bookings</a:t>
              </a:r>
            </a:p>
          </p:txBody>
        </p:sp>
        <p:sp>
          <p:nvSpPr>
            <p:cNvPr id="31" name="Isosceles Triangle 30">
              <a:extLst>
                <a:ext uri="{FF2B5EF4-FFF2-40B4-BE49-F238E27FC236}">
                  <a16:creationId xmlns:a16="http://schemas.microsoft.com/office/drawing/2014/main" id="{FFD634A5-13F9-E957-2A1D-9C78F6DBEEF3}"/>
                </a:ext>
              </a:extLst>
            </p:cNvPr>
            <p:cNvSpPr/>
            <p:nvPr/>
          </p:nvSpPr>
          <p:spPr>
            <a:xfrm rot="5400000">
              <a:off x="7742525" y="1653873"/>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8AEEF464-F98E-D42A-97DB-14E4DDF29A12}"/>
              </a:ext>
            </a:extLst>
          </p:cNvPr>
          <p:cNvGrpSpPr/>
          <p:nvPr/>
        </p:nvGrpSpPr>
        <p:grpSpPr>
          <a:xfrm>
            <a:off x="4003574" y="1200328"/>
            <a:ext cx="2403215" cy="5657671"/>
            <a:chOff x="3947359" y="1200329"/>
            <a:chExt cx="2403215" cy="5657671"/>
          </a:xfrm>
        </p:grpSpPr>
        <p:sp>
          <p:nvSpPr>
            <p:cNvPr id="15" name="Rectangle 14">
              <a:extLst>
                <a:ext uri="{FF2B5EF4-FFF2-40B4-BE49-F238E27FC236}">
                  <a16:creationId xmlns:a16="http://schemas.microsoft.com/office/drawing/2014/main" id="{98C83393-8D71-185E-54B0-111814BD2750}"/>
                </a:ext>
              </a:extLst>
            </p:cNvPr>
            <p:cNvSpPr/>
            <p:nvPr/>
          </p:nvSpPr>
          <p:spPr>
            <a:xfrm>
              <a:off x="3957712" y="1200329"/>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CB2666A-F105-5D89-90E8-9D495A051B1D}"/>
                </a:ext>
              </a:extLst>
            </p:cNvPr>
            <p:cNvSpPr txBox="1"/>
            <p:nvPr/>
          </p:nvSpPr>
          <p:spPr>
            <a:xfrm>
              <a:off x="3947359" y="2875002"/>
              <a:ext cx="1989114" cy="3416320"/>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3</a:t>
              </a:r>
            </a:p>
            <a:p>
              <a:pPr algn="ctr"/>
              <a:r>
                <a:rPr lang="en-US" sz="2400" dirty="0">
                  <a:latin typeface="Times New Roman" panose="02020603050405020304" pitchFamily="18" charset="0"/>
                  <a:cs typeface="Times New Roman" panose="02020603050405020304" pitchFamily="18" charset="0"/>
                </a:rPr>
                <a:t>Admin can post vehicle and also manage vehicle</a:t>
              </a:r>
            </a:p>
          </p:txBody>
        </p:sp>
        <p:sp>
          <p:nvSpPr>
            <p:cNvPr id="33" name="Isosceles Triangle 32">
              <a:extLst>
                <a:ext uri="{FF2B5EF4-FFF2-40B4-BE49-F238E27FC236}">
                  <a16:creationId xmlns:a16="http://schemas.microsoft.com/office/drawing/2014/main" id="{E70FA079-ED2F-5F4D-F6BB-AB2B17F0B357}"/>
                </a:ext>
              </a:extLst>
            </p:cNvPr>
            <p:cNvSpPr/>
            <p:nvPr/>
          </p:nvSpPr>
          <p:spPr>
            <a:xfrm rot="5400000">
              <a:off x="5689764" y="1760385"/>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B0646A41-C243-9D3E-799F-7C3E20657724}"/>
              </a:ext>
            </a:extLst>
          </p:cNvPr>
          <p:cNvGrpSpPr/>
          <p:nvPr/>
        </p:nvGrpSpPr>
        <p:grpSpPr>
          <a:xfrm>
            <a:off x="1978366" y="1200329"/>
            <a:ext cx="2423106" cy="5657671"/>
            <a:chOff x="1576407" y="1583104"/>
            <a:chExt cx="2423106" cy="5657671"/>
          </a:xfrm>
        </p:grpSpPr>
        <p:sp>
          <p:nvSpPr>
            <p:cNvPr id="19" name="Rectangle 18">
              <a:extLst>
                <a:ext uri="{FF2B5EF4-FFF2-40B4-BE49-F238E27FC236}">
                  <a16:creationId xmlns:a16="http://schemas.microsoft.com/office/drawing/2014/main" id="{D80FF354-DE4D-BCDB-5A95-227796EB0EAA}"/>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3EA21FD-3273-42AE-C6DC-43C0F8F43BA5}"/>
                </a:ext>
              </a:extLst>
            </p:cNvPr>
            <p:cNvSpPr txBox="1"/>
            <p:nvPr/>
          </p:nvSpPr>
          <p:spPr>
            <a:xfrm>
              <a:off x="1576407" y="3257775"/>
              <a:ext cx="2061403"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2</a:t>
              </a:r>
            </a:p>
            <a:p>
              <a:pPr algn="ctr"/>
              <a:r>
                <a:rPr lang="en-US" sz="2400" dirty="0">
                  <a:latin typeface="Times New Roman" panose="02020603050405020304" pitchFamily="18" charset="0"/>
                  <a:cs typeface="Times New Roman" panose="02020603050405020304" pitchFamily="18" charset="0"/>
                </a:rPr>
                <a:t>Admin can create and manage car brand</a:t>
              </a:r>
            </a:p>
          </p:txBody>
        </p:sp>
        <p:sp>
          <p:nvSpPr>
            <p:cNvPr id="30" name="Isosceles Triangle 29">
              <a:extLst>
                <a:ext uri="{FF2B5EF4-FFF2-40B4-BE49-F238E27FC236}">
                  <a16:creationId xmlns:a16="http://schemas.microsoft.com/office/drawing/2014/main" id="{4143F681-4E30-B72D-F6AE-92844239C1EA}"/>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B24DC6BD-95C5-B6F2-3AE1-A9F31CAB3478}"/>
              </a:ext>
            </a:extLst>
          </p:cNvPr>
          <p:cNvGrpSpPr/>
          <p:nvPr/>
        </p:nvGrpSpPr>
        <p:grpSpPr>
          <a:xfrm>
            <a:off x="-80763" y="1253242"/>
            <a:ext cx="2468499" cy="5657671"/>
            <a:chOff x="-56261" y="1253242"/>
            <a:chExt cx="2316656" cy="5657671"/>
          </a:xfrm>
        </p:grpSpPr>
        <p:sp>
          <p:nvSpPr>
            <p:cNvPr id="14" name="Rectangle 13">
              <a:extLst>
                <a:ext uri="{FF2B5EF4-FFF2-40B4-BE49-F238E27FC236}">
                  <a16:creationId xmlns:a16="http://schemas.microsoft.com/office/drawing/2014/main" id="{08D8FC3F-49D6-716F-0A79-1ABE317129E9}"/>
                </a:ext>
              </a:extLst>
            </p:cNvPr>
            <p:cNvSpPr/>
            <p:nvPr/>
          </p:nvSpPr>
          <p:spPr>
            <a:xfrm>
              <a:off x="-4380" y="1253242"/>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A386387-F692-AA6E-970E-584C76D083C0}"/>
                </a:ext>
              </a:extLst>
            </p:cNvPr>
            <p:cNvSpPr txBox="1"/>
            <p:nvPr/>
          </p:nvSpPr>
          <p:spPr>
            <a:xfrm>
              <a:off x="-56261" y="2874999"/>
              <a:ext cx="1944593" cy="2677656"/>
            </a:xfrm>
            <a:prstGeom prst="rect">
              <a:avLst/>
            </a:prstGeom>
            <a:noFill/>
          </p:spPr>
          <p:txBody>
            <a:bodyPr wrap="square" rtlCol="0" anchor="ctr">
              <a:spAutoFit/>
            </a:bodyPr>
            <a:lstStyle/>
            <a:p>
              <a:pPr algn="ctr"/>
              <a:r>
                <a:rPr lang="en-US" sz="9600" dirty="0">
                  <a:latin typeface="Times New Roman" panose="02020603050405020304" pitchFamily="18" charset="0"/>
                  <a:cs typeface="Times New Roman" panose="02020603050405020304" pitchFamily="18" charset="0"/>
                </a:rPr>
                <a:t>1</a:t>
              </a:r>
              <a:endParaRPr lang="en-IN" sz="2400" b="1" dirty="0">
                <a:latin typeface="Times New Roman" panose="02020603050405020304" pitchFamily="18" charset="0"/>
                <a:cs typeface="Times New Roman" panose="02020603050405020304" pitchFamily="18" charset="0"/>
              </a:endParaRPr>
            </a:p>
            <a:p>
              <a:pPr algn="ctr"/>
              <a:r>
                <a:rPr lang="en-IN" sz="2400" dirty="0">
                  <a:latin typeface="Times New Roman" panose="02020603050405020304" pitchFamily="18" charset="0"/>
                  <a:cs typeface="Times New Roman" panose="02020603050405020304" pitchFamily="18" charset="0"/>
                </a:rPr>
                <a:t>Admin Login</a:t>
              </a:r>
            </a:p>
            <a:p>
              <a:pPr algn="ctr"/>
              <a:r>
                <a:rPr lang="en-IN" sz="2400" dirty="0">
                  <a:latin typeface="Times New Roman" panose="02020603050405020304" pitchFamily="18" charset="0"/>
                  <a:cs typeface="Times New Roman" panose="02020603050405020304" pitchFamily="18" charset="0"/>
                </a:rPr>
                <a:t>And Dashboard</a:t>
              </a:r>
              <a:endParaRPr lang="en-US" sz="9600" dirty="0">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7C92687E-C3FC-C8A7-8117-F11D62507BA7}"/>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B80C483C-A060-A80F-C961-3B7D9E9DD3C1}"/>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Topic Outlines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901855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2B5E65-3102-04CB-A761-64A84FB757A0}"/>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367CFCF8-4D53-9DB0-14E0-0A2647F75BA1}"/>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5CE4EFDC-0219-89A2-6E89-C084350B4771}"/>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A63FDB0-24EF-D3A2-473C-A12B8404C5F2}"/>
                </a:ext>
              </a:extLst>
            </p:cNvPr>
            <p:cNvSpPr/>
            <p:nvPr/>
          </p:nvSpPr>
          <p:spPr>
            <a:xfrm>
              <a:off x="395554" y="1767155"/>
              <a:ext cx="1587357"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DFD</a:t>
              </a:r>
            </a:p>
            <a:p>
              <a:pPr algn="ctr"/>
              <a:r>
                <a:rPr lang="en-US" sz="3600" b="1" dirty="0">
                  <a:solidFill>
                    <a:schemeClr val="tx1"/>
                  </a:solidFill>
                  <a:latin typeface="Times New Roman" panose="02020603050405020304" pitchFamily="18" charset="0"/>
                  <a:cs typeface="Times New Roman" panose="02020603050405020304" pitchFamily="18" charset="0"/>
                </a:rPr>
                <a:t>Level 0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0C4ECDA4-8C05-15AE-5C89-2EE847CF463A}"/>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16" name="Picture 15">
            <a:extLst>
              <a:ext uri="{FF2B5EF4-FFF2-40B4-BE49-F238E27FC236}">
                <a16:creationId xmlns:a16="http://schemas.microsoft.com/office/drawing/2014/main" id="{835A4634-6601-152C-4080-3333EB926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826" y="2383604"/>
            <a:ext cx="7144747" cy="1981477"/>
          </a:xfrm>
          <a:prstGeom prst="rect">
            <a:avLst/>
          </a:prstGeom>
        </p:spPr>
      </p:pic>
    </p:spTree>
    <p:extLst>
      <p:ext uri="{BB962C8B-B14F-4D97-AF65-F5344CB8AC3E}">
        <p14:creationId xmlns:p14="http://schemas.microsoft.com/office/powerpoint/2010/main" val="2396674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73701-64F7-4E09-4181-C5192D627FC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BCAEFD4-F9C7-76B0-354B-39BA1310D445}"/>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4A2299EF-DEA7-640F-A21D-164B0AE66553}"/>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A938B55B-B520-739D-01EA-5F1339935B9C}"/>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ECD9D67-5428-A6D5-1E69-D63A0DA2B094}"/>
                </a:ext>
              </a:extLst>
            </p:cNvPr>
            <p:cNvSpPr/>
            <p:nvPr/>
          </p:nvSpPr>
          <p:spPr>
            <a:xfrm>
              <a:off x="395554" y="1767155"/>
              <a:ext cx="1587357"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DFD</a:t>
              </a:r>
            </a:p>
            <a:p>
              <a:pPr algn="ctr"/>
              <a:r>
                <a:rPr lang="en-US" sz="3600" b="1" dirty="0">
                  <a:solidFill>
                    <a:schemeClr val="tx1"/>
                  </a:solidFill>
                  <a:latin typeface="Times New Roman" panose="02020603050405020304" pitchFamily="18" charset="0"/>
                  <a:cs typeface="Times New Roman" panose="02020603050405020304" pitchFamily="18" charset="0"/>
                </a:rPr>
                <a:t>Level 1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62B476A6-EE71-C1E7-B18F-CB42ECBC0364}"/>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8" name="Picture 7">
            <a:extLst>
              <a:ext uri="{FF2B5EF4-FFF2-40B4-BE49-F238E27FC236}">
                <a16:creationId xmlns:a16="http://schemas.microsoft.com/office/drawing/2014/main" id="{02E359ED-0188-FF53-579E-F7BAFBBAC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78" y="1659013"/>
            <a:ext cx="4991919" cy="5040000"/>
          </a:xfrm>
          <a:prstGeom prst="rect">
            <a:avLst/>
          </a:prstGeom>
        </p:spPr>
      </p:pic>
    </p:spTree>
    <p:extLst>
      <p:ext uri="{BB962C8B-B14F-4D97-AF65-F5344CB8AC3E}">
        <p14:creationId xmlns:p14="http://schemas.microsoft.com/office/powerpoint/2010/main" val="7915241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078EF-7181-5010-FA7E-4714CF42CE4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5A281F4-CCD7-8701-A3ED-ED4B11ECBD56}"/>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B7AA5EC9-3FB6-B93E-760D-99D62EA466E0}"/>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C03F5185-8732-9A59-E2A3-83B4DD4C318D}"/>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04E5F68-F4E8-B958-7EA0-ED7FC33320F4}"/>
                </a:ext>
              </a:extLst>
            </p:cNvPr>
            <p:cNvSpPr/>
            <p:nvPr/>
          </p:nvSpPr>
          <p:spPr>
            <a:xfrm>
              <a:off x="395554" y="1767155"/>
              <a:ext cx="1587357"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DFD</a:t>
              </a:r>
            </a:p>
            <a:p>
              <a:pPr algn="ctr"/>
              <a:r>
                <a:rPr lang="en-US" sz="3600" b="1" dirty="0">
                  <a:solidFill>
                    <a:schemeClr val="tx1"/>
                  </a:solidFill>
                  <a:latin typeface="Times New Roman" panose="02020603050405020304" pitchFamily="18" charset="0"/>
                  <a:cs typeface="Times New Roman" panose="02020603050405020304" pitchFamily="18" charset="0"/>
                </a:rPr>
                <a:t>Level 2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2280588E-3D5B-A0BC-D893-3E99A0A2F63E}"/>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4962317B-FAFA-63E0-CBD9-BA80E5D82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78" y="1605013"/>
            <a:ext cx="4778458" cy="5148000"/>
          </a:xfrm>
          <a:prstGeom prst="rect">
            <a:avLst/>
          </a:prstGeom>
        </p:spPr>
      </p:pic>
    </p:spTree>
    <p:extLst>
      <p:ext uri="{BB962C8B-B14F-4D97-AF65-F5344CB8AC3E}">
        <p14:creationId xmlns:p14="http://schemas.microsoft.com/office/powerpoint/2010/main" val="32000102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871C-9C0F-F8B4-828B-E8F742FBAF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E63354-9757-D102-D6FE-E9614AA0B08E}"/>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AA9D564-279C-748B-9C85-7764573C3849}"/>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B75ADDC0-45E4-747B-D149-F64AB2702A70}"/>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2E8F8-E705-C4B8-E71A-229A9210F458}"/>
                </a:ext>
              </a:extLst>
            </p:cNvPr>
            <p:cNvSpPr/>
            <p:nvPr/>
          </p:nvSpPr>
          <p:spPr>
            <a:xfrm>
              <a:off x="395554" y="1767155"/>
              <a:ext cx="1587357"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Use case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70B6264A-BCD6-70BC-6E19-FAE666214127}"/>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9" name="Picture 8">
            <a:extLst>
              <a:ext uri="{FF2B5EF4-FFF2-40B4-BE49-F238E27FC236}">
                <a16:creationId xmlns:a16="http://schemas.microsoft.com/office/drawing/2014/main" id="{83D41398-F555-41A6-E50E-A91848173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78" y="1659013"/>
            <a:ext cx="4266292" cy="5040000"/>
          </a:xfrm>
          <a:prstGeom prst="rect">
            <a:avLst/>
          </a:prstGeom>
        </p:spPr>
      </p:pic>
    </p:spTree>
    <p:extLst>
      <p:ext uri="{BB962C8B-B14F-4D97-AF65-F5344CB8AC3E}">
        <p14:creationId xmlns:p14="http://schemas.microsoft.com/office/powerpoint/2010/main" val="12345015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871C-9C0F-F8B4-828B-E8F742FBAF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E63354-9757-D102-D6FE-E9614AA0B08E}"/>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AA9D564-279C-748B-9C85-7764573C3849}"/>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B75ADDC0-45E4-747B-D149-F64AB2702A70}"/>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2E8F8-E705-C4B8-E71A-229A9210F458}"/>
                </a:ext>
              </a:extLst>
            </p:cNvPr>
            <p:cNvSpPr/>
            <p:nvPr/>
          </p:nvSpPr>
          <p:spPr>
            <a:xfrm>
              <a:off x="395554" y="1767155"/>
              <a:ext cx="1587357"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ER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70B6264A-BCD6-70BC-6E19-FAE666214127}"/>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8" name="Picture 7" descr="C:\Users\Admin\Desktop\er1.png"/>
          <p:cNvPicPr/>
          <p:nvPr/>
        </p:nvPicPr>
        <p:blipFill>
          <a:blip r:embed="rId2">
            <a:extLst>
              <a:ext uri="{28A0092B-C50C-407E-A947-70E740481C1C}">
                <a14:useLocalDpi xmlns:a14="http://schemas.microsoft.com/office/drawing/2010/main" val="0"/>
              </a:ext>
            </a:extLst>
          </a:blip>
          <a:srcRect/>
          <a:stretch>
            <a:fillRect/>
          </a:stretch>
        </p:blipFill>
        <p:spPr bwMode="auto">
          <a:xfrm>
            <a:off x="3347203" y="1681934"/>
            <a:ext cx="5852160" cy="4994158"/>
          </a:xfrm>
          <a:prstGeom prst="rect">
            <a:avLst/>
          </a:prstGeom>
          <a:noFill/>
          <a:ln>
            <a:noFill/>
          </a:ln>
        </p:spPr>
      </p:pic>
    </p:spTree>
    <p:extLst>
      <p:ext uri="{BB962C8B-B14F-4D97-AF65-F5344CB8AC3E}">
        <p14:creationId xmlns:p14="http://schemas.microsoft.com/office/powerpoint/2010/main" val="13521618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871C-9C0F-F8B4-828B-E8F742FBAF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E63354-9757-D102-D6FE-E9614AA0B08E}"/>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AA9D564-279C-748B-9C85-7764573C3849}"/>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B75ADDC0-45E4-747B-D149-F64AB2702A70}"/>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2E8F8-E705-C4B8-E71A-229A9210F458}"/>
                </a:ext>
              </a:extLst>
            </p:cNvPr>
            <p:cNvSpPr/>
            <p:nvPr/>
          </p:nvSpPr>
          <p:spPr>
            <a:xfrm>
              <a:off x="78313" y="1776486"/>
              <a:ext cx="2171726"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3600" b="1" dirty="0">
                  <a:solidFill>
                    <a:schemeClr val="tx1"/>
                  </a:solidFill>
                  <a:latin typeface="Times New Roman" panose="02020603050405020304" pitchFamily="18" charset="0"/>
                  <a:cs typeface="Times New Roman" panose="02020603050405020304" pitchFamily="18" charset="0"/>
                </a:rPr>
                <a:t>Sequence Diagram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70B6264A-BCD6-70BC-6E19-FAE666214127}"/>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8" name="Picture 7" descr="C:\Users\Admin\Desktop\s2.png"/>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421765" y="1666169"/>
            <a:ext cx="5052137" cy="50256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34471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C47552-E778-7A33-5121-8C62607BCC49}"/>
              </a:ext>
            </a:extLst>
          </p:cNvPr>
          <p:cNvSpPr txBox="1"/>
          <p:nvPr/>
        </p:nvSpPr>
        <p:spPr>
          <a:xfrm>
            <a:off x="1047964" y="811658"/>
            <a:ext cx="5229546" cy="1323439"/>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A journey plan without a car is a waste</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DCDA409-08BC-5107-E59F-B6A91BEE3471}"/>
              </a:ext>
            </a:extLst>
          </p:cNvPr>
          <p:cNvSpPr txBox="1"/>
          <p:nvPr/>
        </p:nvSpPr>
        <p:spPr>
          <a:xfrm>
            <a:off x="1164404" y="3665305"/>
            <a:ext cx="5693596"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Have no car ? Don’t worry! </a:t>
            </a:r>
            <a:r>
              <a:rPr lang="en-US" sz="2800" b="1" dirty="0">
                <a:latin typeface="Times New Roman" panose="02020603050405020304" pitchFamily="18" charset="0"/>
                <a:cs typeface="Times New Roman" panose="02020603050405020304" pitchFamily="18" charset="0"/>
              </a:rPr>
              <a:t>Rent Ride</a:t>
            </a:r>
            <a:r>
              <a:rPr lang="en-US" sz="2800" dirty="0">
                <a:latin typeface="Times New Roman" panose="02020603050405020304" pitchFamily="18" charset="0"/>
                <a:cs typeface="Times New Roman" panose="02020603050405020304" pitchFamily="18" charset="0"/>
              </a:rPr>
              <a:t> a Car rental system can solve your problem.</a:t>
            </a:r>
            <a:endParaRPr lang="en-IN"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5AADB70-784A-5348-2355-26F0FCF2C07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18306" y="516554"/>
            <a:ext cx="1748319" cy="2694120"/>
          </a:xfrm>
          <a:prstGeom prst="rect">
            <a:avLst/>
          </a:prstGeom>
        </p:spPr>
      </p:pic>
      <p:pic>
        <p:nvPicPr>
          <p:cNvPr id="9" name="Graphic 8" descr="Car">
            <a:extLst>
              <a:ext uri="{FF2B5EF4-FFF2-40B4-BE49-F238E27FC236}">
                <a16:creationId xmlns:a16="http://schemas.microsoft.com/office/drawing/2014/main" id="{04FC4D5B-3727-CB63-DA3C-0CF19AA2B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8544" y="3665305"/>
            <a:ext cx="4399052" cy="4399052"/>
          </a:xfrm>
          <a:prstGeom prst="rect">
            <a:avLst/>
          </a:prstGeom>
        </p:spPr>
      </p:pic>
    </p:spTree>
    <p:extLst>
      <p:ext uri="{BB962C8B-B14F-4D97-AF65-F5344CB8AC3E}">
        <p14:creationId xmlns:p14="http://schemas.microsoft.com/office/powerpoint/2010/main" val="404063559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anim calcmode="lin" valueType="num">
                                      <p:cBhvr>
                                        <p:cTn id="22" dur="1000" fill="hold"/>
                                        <p:tgtEl>
                                          <p:spTgt spid="3"/>
                                        </p:tgtEl>
                                        <p:attrNameLst>
                                          <p:attrName>style.rotation</p:attrName>
                                        </p:attrNameLst>
                                      </p:cBhvr>
                                      <p:tavLst>
                                        <p:tav tm="0">
                                          <p:val>
                                            <p:fltVal val="90"/>
                                          </p:val>
                                        </p:tav>
                                        <p:tav tm="100000">
                                          <p:val>
                                            <p:fltVal val="0"/>
                                          </p:val>
                                        </p:tav>
                                      </p:tavLst>
                                    </p:anim>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4871C-9C0F-F8B4-828B-E8F742FBAF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4E63354-9757-D102-D6FE-E9614AA0B08E}"/>
              </a:ext>
            </a:extLst>
          </p:cNvPr>
          <p:cNvSpPr/>
          <p:nvPr/>
        </p:nvSpPr>
        <p:spPr>
          <a:xfrm>
            <a:off x="0" y="0"/>
            <a:ext cx="12192000" cy="150002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b="1" dirty="0">
                <a:latin typeface="Times New Roman" panose="02020603050405020304" pitchFamily="18" charset="0"/>
                <a:cs typeface="Times New Roman" panose="02020603050405020304" pitchFamily="18" charset="0"/>
              </a:rPr>
              <a:t>6.Diagram</a:t>
            </a:r>
            <a:endParaRPr lang="en-IN" sz="7200"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DAA9D564-279C-748B-9C85-7764573C3849}"/>
              </a:ext>
            </a:extLst>
          </p:cNvPr>
          <p:cNvGrpSpPr/>
          <p:nvPr/>
        </p:nvGrpSpPr>
        <p:grpSpPr>
          <a:xfrm>
            <a:off x="0" y="1500027"/>
            <a:ext cx="2650732" cy="5357973"/>
            <a:chOff x="0" y="1202076"/>
            <a:chExt cx="2650732" cy="5357973"/>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4" name="Rectangle 3">
              <a:extLst>
                <a:ext uri="{FF2B5EF4-FFF2-40B4-BE49-F238E27FC236}">
                  <a16:creationId xmlns:a16="http://schemas.microsoft.com/office/drawing/2014/main" id="{B75ADDC0-45E4-747B-D149-F64AB2702A70}"/>
                </a:ext>
              </a:extLst>
            </p:cNvPr>
            <p:cNvSpPr/>
            <p:nvPr/>
          </p:nvSpPr>
          <p:spPr>
            <a:xfrm>
              <a:off x="0" y="1202076"/>
              <a:ext cx="2250039" cy="535797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2E8F8-E705-C4B8-E71A-229A9210F458}"/>
                </a:ext>
              </a:extLst>
            </p:cNvPr>
            <p:cNvSpPr/>
            <p:nvPr/>
          </p:nvSpPr>
          <p:spPr>
            <a:xfrm>
              <a:off x="78313" y="1776486"/>
              <a:ext cx="2171726" cy="63699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3600" b="1" dirty="0">
                  <a:solidFill>
                    <a:schemeClr val="tx1"/>
                  </a:solidFill>
                  <a:latin typeface="Times New Roman" panose="02020603050405020304" pitchFamily="18" charset="0"/>
                  <a:cs typeface="Times New Roman" panose="02020603050405020304" pitchFamily="18" charset="0"/>
                </a:rPr>
                <a:t>Activity</a:t>
              </a:r>
            </a:p>
            <a:p>
              <a:pPr algn="just"/>
              <a:r>
                <a:rPr lang="en-US" sz="3600" b="1" dirty="0">
                  <a:solidFill>
                    <a:schemeClr val="tx1"/>
                  </a:solidFill>
                  <a:latin typeface="Times New Roman" panose="02020603050405020304" pitchFamily="18" charset="0"/>
                  <a:cs typeface="Times New Roman" panose="02020603050405020304" pitchFamily="18" charset="0"/>
                </a:rPr>
                <a:t>Diagram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6" name="Isosceles Triangle 5">
              <a:extLst>
                <a:ext uri="{FF2B5EF4-FFF2-40B4-BE49-F238E27FC236}">
                  <a16:creationId xmlns:a16="http://schemas.microsoft.com/office/drawing/2014/main" id="{70B6264A-BCD6-70BC-6E19-FAE666214127}"/>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931" y="1760101"/>
            <a:ext cx="6652725" cy="4837824"/>
          </a:xfrm>
          <a:prstGeom prst="rect">
            <a:avLst/>
          </a:prstGeom>
        </p:spPr>
      </p:pic>
    </p:spTree>
    <p:extLst>
      <p:ext uri="{BB962C8B-B14F-4D97-AF65-F5344CB8AC3E}">
        <p14:creationId xmlns:p14="http://schemas.microsoft.com/office/powerpoint/2010/main" val="2863291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for User Side:</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584775"/>
          </a:xfrm>
          <a:prstGeom prst="rect">
            <a:avLst/>
          </a:prstGeom>
          <a:noFill/>
        </p:spPr>
        <p:txBody>
          <a:bodyPr wrap="square" rtlCol="0">
            <a:spAutoFit/>
          </a:bodyPr>
          <a:lstStyle/>
          <a:p>
            <a:pPr marL="342900" indent="-342900">
              <a:buAutoNum type="arabicParenR"/>
            </a:pPr>
            <a:r>
              <a:rPr lang="en-US" sz="3200" dirty="0">
                <a:latin typeface="Times New Roman" panose="02020603050405020304" pitchFamily="18" charset="0"/>
                <a:cs typeface="Times New Roman" panose="02020603050405020304" pitchFamily="18" charset="0"/>
              </a:rPr>
              <a:t> Login Page:</a:t>
            </a:r>
          </a:p>
        </p:txBody>
      </p:sp>
      <p:pic>
        <p:nvPicPr>
          <p:cNvPr id="6" name="Picture 5">
            <a:extLst>
              <a:ext uri="{FF2B5EF4-FFF2-40B4-BE49-F238E27FC236}">
                <a16:creationId xmlns:a16="http://schemas.microsoft.com/office/drawing/2014/main" id="{02D74851-86B0-D787-F95F-48112D8BB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400" y="2125269"/>
            <a:ext cx="8755200" cy="4104000"/>
          </a:xfrm>
          <a:prstGeom prst="rect">
            <a:avLst/>
          </a:prstGeom>
        </p:spPr>
      </p:pic>
    </p:spTree>
    <p:extLst>
      <p:ext uri="{BB962C8B-B14F-4D97-AF65-F5344CB8AC3E}">
        <p14:creationId xmlns:p14="http://schemas.microsoft.com/office/powerpoint/2010/main" val="28035942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A33375-AE7E-19ED-6AB2-A1BC9A808853}"/>
              </a:ext>
            </a:extLst>
          </p:cNvPr>
          <p:cNvSpPr txBox="1"/>
          <p:nvPr/>
        </p:nvSpPr>
        <p:spPr>
          <a:xfrm>
            <a:off x="266700" y="1380322"/>
            <a:ext cx="6096000" cy="1077218"/>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2) Registration</a:t>
            </a:r>
          </a:p>
          <a:p>
            <a:r>
              <a:rPr lang="en-US" sz="3200" dirty="0">
                <a:latin typeface="Times New Roman" panose="02020603050405020304" pitchFamily="18" charset="0"/>
                <a:cs typeface="Times New Roman" panose="02020603050405020304" pitchFamily="18" charset="0"/>
              </a:rPr>
              <a:t>    Page:</a:t>
            </a:r>
          </a:p>
        </p:txBody>
      </p:sp>
      <p:sp>
        <p:nvSpPr>
          <p:cNvPr id="4" name="Rectangle 3">
            <a:extLst>
              <a:ext uri="{FF2B5EF4-FFF2-40B4-BE49-F238E27FC236}">
                <a16:creationId xmlns:a16="http://schemas.microsoft.com/office/drawing/2014/main" id="{00133047-7C66-DFEF-4642-60114BD3C59F}"/>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E8F6699-E4E5-442B-4E22-B99C65765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654" y="2056125"/>
            <a:ext cx="9165071" cy="4320000"/>
          </a:xfrm>
          <a:prstGeom prst="rect">
            <a:avLst/>
          </a:prstGeom>
        </p:spPr>
      </p:pic>
    </p:spTree>
    <p:extLst>
      <p:ext uri="{BB962C8B-B14F-4D97-AF65-F5344CB8AC3E}">
        <p14:creationId xmlns:p14="http://schemas.microsoft.com/office/powerpoint/2010/main" val="8008652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3) Update </a:t>
            </a:r>
          </a:p>
          <a:p>
            <a:r>
              <a:rPr lang="en-US" sz="3200" dirty="0">
                <a:latin typeface="Times New Roman" panose="02020603050405020304" pitchFamily="18" charset="0"/>
                <a:cs typeface="Times New Roman" panose="02020603050405020304" pitchFamily="18" charset="0"/>
              </a:rPr>
              <a:t>    Password:</a:t>
            </a:r>
          </a:p>
        </p:txBody>
      </p:sp>
      <p:pic>
        <p:nvPicPr>
          <p:cNvPr id="8" name="Picture 7">
            <a:extLst>
              <a:ext uri="{FF2B5EF4-FFF2-40B4-BE49-F238E27FC236}">
                <a16:creationId xmlns:a16="http://schemas.microsoft.com/office/drawing/2014/main" id="{BBA38C6D-5DD1-D122-38D7-330BEFA34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025" y="1727200"/>
            <a:ext cx="9195554" cy="4320000"/>
          </a:xfrm>
          <a:prstGeom prst="rect">
            <a:avLst/>
          </a:prstGeom>
        </p:spPr>
      </p:pic>
    </p:spTree>
    <p:extLst>
      <p:ext uri="{BB962C8B-B14F-4D97-AF65-F5344CB8AC3E}">
        <p14:creationId xmlns:p14="http://schemas.microsoft.com/office/powerpoint/2010/main" val="25636644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676" y="1300843"/>
            <a:ext cx="11243388"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 Forgot </a:t>
            </a:r>
          </a:p>
          <a:p>
            <a:r>
              <a:rPr lang="en-US" sz="3200" dirty="0">
                <a:latin typeface="Times New Roman" panose="02020603050405020304" pitchFamily="18" charset="0"/>
                <a:cs typeface="Times New Roman" panose="02020603050405020304" pitchFamily="18" charset="0"/>
              </a:rPr>
              <a:t>    Password:</a:t>
            </a:r>
          </a:p>
        </p:txBody>
      </p:sp>
      <p:sp>
        <p:nvSpPr>
          <p:cNvPr id="2" name="Rectangle 1">
            <a:extLst>
              <a:ext uri="{FF2B5EF4-FFF2-40B4-BE49-F238E27FC236}">
                <a16:creationId xmlns:a16="http://schemas.microsoft.com/office/drawing/2014/main" id="{504D3AAD-6EC0-CE16-5B0E-54AA6F5DEFFE}"/>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4E331A6-8AF5-3C8B-45DE-ADE94C515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20" y="1687490"/>
            <a:ext cx="9257137" cy="4320000"/>
          </a:xfrm>
          <a:prstGeom prst="rect">
            <a:avLst/>
          </a:prstGeom>
        </p:spPr>
      </p:pic>
    </p:spTree>
    <p:extLst>
      <p:ext uri="{BB962C8B-B14F-4D97-AF65-F5344CB8AC3E}">
        <p14:creationId xmlns:p14="http://schemas.microsoft.com/office/powerpoint/2010/main" val="35223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5) Profile Page:</a:t>
            </a:r>
          </a:p>
        </p:txBody>
      </p:sp>
      <p:pic>
        <p:nvPicPr>
          <p:cNvPr id="8" name="Picture 7">
            <a:extLst>
              <a:ext uri="{FF2B5EF4-FFF2-40B4-BE49-F238E27FC236}">
                <a16:creationId xmlns:a16="http://schemas.microsoft.com/office/drawing/2014/main" id="{A059AB42-5483-4E78-4381-3C7F06083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566" y="1928383"/>
            <a:ext cx="8851672" cy="4140000"/>
          </a:xfrm>
          <a:prstGeom prst="rect">
            <a:avLst/>
          </a:prstGeom>
        </p:spPr>
      </p:pic>
    </p:spTree>
    <p:extLst>
      <p:ext uri="{BB962C8B-B14F-4D97-AF65-F5344CB8AC3E}">
        <p14:creationId xmlns:p14="http://schemas.microsoft.com/office/powerpoint/2010/main" val="145496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861774"/>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 Home Page:</a:t>
            </a:r>
          </a:p>
          <a:p>
            <a:endParaRPr lang="en-IN" dirty="0"/>
          </a:p>
        </p:txBody>
      </p:sp>
      <p:pic>
        <p:nvPicPr>
          <p:cNvPr id="6" name="Picture 5">
            <a:extLst>
              <a:ext uri="{FF2B5EF4-FFF2-40B4-BE49-F238E27FC236}">
                <a16:creationId xmlns:a16="http://schemas.microsoft.com/office/drawing/2014/main" id="{8243E476-7079-DD9C-C684-077C82C07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751" y="1971675"/>
            <a:ext cx="9468497" cy="4320000"/>
          </a:xfrm>
          <a:prstGeom prst="rect">
            <a:avLst/>
          </a:prstGeom>
        </p:spPr>
      </p:pic>
    </p:spTree>
    <p:extLst>
      <p:ext uri="{BB962C8B-B14F-4D97-AF65-F5344CB8AC3E}">
        <p14:creationId xmlns:p14="http://schemas.microsoft.com/office/powerpoint/2010/main" val="2718505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491BFC-DA19-289D-03FD-A320494E18D2}"/>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0" y="1200839"/>
            <a:ext cx="11243388" cy="646331"/>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6.1) </a:t>
            </a:r>
            <a:r>
              <a:rPr lang="en-US" sz="3600" dirty="0">
                <a:latin typeface="Times New Roman" panose="02020603050405020304" pitchFamily="18" charset="0"/>
                <a:cs typeface="Times New Roman" panose="02020603050405020304" pitchFamily="18" charset="0"/>
              </a:rPr>
              <a:t>Home page</a:t>
            </a:r>
            <a:r>
              <a:rPr lang="en-US"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8403AC7A-BFA5-6C1B-F3B7-5F8BFE892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475" y="2012950"/>
            <a:ext cx="9195554" cy="4320000"/>
          </a:xfrm>
          <a:prstGeom prst="rect">
            <a:avLst/>
          </a:prstGeom>
        </p:spPr>
      </p:pic>
    </p:spTree>
    <p:extLst>
      <p:ext uri="{BB962C8B-B14F-4D97-AF65-F5344CB8AC3E}">
        <p14:creationId xmlns:p14="http://schemas.microsoft.com/office/powerpoint/2010/main" val="11670632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6.2) Home Page:</a:t>
            </a:r>
          </a:p>
        </p:txBody>
      </p:sp>
      <p:pic>
        <p:nvPicPr>
          <p:cNvPr id="6" name="Picture 5">
            <a:extLst>
              <a:ext uri="{FF2B5EF4-FFF2-40B4-BE49-F238E27FC236}">
                <a16:creationId xmlns:a16="http://schemas.microsoft.com/office/drawing/2014/main" id="{9A5903E9-4FCE-9367-E32B-E81FFA0C4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2071152"/>
            <a:ext cx="9874278" cy="4320000"/>
          </a:xfrm>
          <a:prstGeom prst="rect">
            <a:avLst/>
          </a:prstGeom>
        </p:spPr>
      </p:pic>
    </p:spTree>
    <p:extLst>
      <p:ext uri="{BB962C8B-B14F-4D97-AF65-F5344CB8AC3E}">
        <p14:creationId xmlns:p14="http://schemas.microsoft.com/office/powerpoint/2010/main" val="22393350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672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7) Car Listing:</a:t>
            </a:r>
          </a:p>
        </p:txBody>
      </p:sp>
      <p:pic>
        <p:nvPicPr>
          <p:cNvPr id="5" name="Picture 4">
            <a:extLst>
              <a:ext uri="{FF2B5EF4-FFF2-40B4-BE49-F238E27FC236}">
                <a16:creationId xmlns:a16="http://schemas.microsoft.com/office/drawing/2014/main" id="{A18BF5FF-710B-22C7-A658-7BED95536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19" y="2077392"/>
            <a:ext cx="9205762" cy="4320000"/>
          </a:xfrm>
          <a:prstGeom prst="rect">
            <a:avLst/>
          </a:prstGeom>
        </p:spPr>
      </p:pic>
    </p:spTree>
    <p:extLst>
      <p:ext uri="{BB962C8B-B14F-4D97-AF65-F5344CB8AC3E}">
        <p14:creationId xmlns:p14="http://schemas.microsoft.com/office/powerpoint/2010/main" val="3209209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a:extLst>
              <a:ext uri="{BEBA8EAE-BF5A-486C-A8C5-ECC9F3942E4B}">
                <a14:imgProps xmlns:a14="http://schemas.microsoft.com/office/drawing/2010/main">
                  <a14:imgLayer r:embed="rId4">
                    <a14:imgEffect>
                      <a14:sharpenSoften amount="-55000"/>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591519C6-2CB1-2591-41A5-C061A28A0D97}"/>
              </a:ext>
            </a:extLst>
          </p:cNvPr>
          <p:cNvGrpSpPr/>
          <p:nvPr/>
        </p:nvGrpSpPr>
        <p:grpSpPr>
          <a:xfrm>
            <a:off x="1172143" y="1227092"/>
            <a:ext cx="2537718" cy="5644290"/>
            <a:chOff x="4982233" y="1183237"/>
            <a:chExt cx="2537718" cy="5657671"/>
          </a:xfrm>
        </p:grpSpPr>
        <p:sp>
          <p:nvSpPr>
            <p:cNvPr id="18" name="Rectangle 17">
              <a:extLst>
                <a:ext uri="{FF2B5EF4-FFF2-40B4-BE49-F238E27FC236}">
                  <a16:creationId xmlns:a16="http://schemas.microsoft.com/office/drawing/2014/main" id="{F29F6471-547D-E60A-6B1A-68E77EFD086A}"/>
                </a:ext>
              </a:extLst>
            </p:cNvPr>
            <p:cNvSpPr/>
            <p:nvPr/>
          </p:nvSpPr>
          <p:spPr>
            <a:xfrm>
              <a:off x="4982233" y="1183237"/>
              <a:ext cx="2167847"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30D8F08D-EEA8-4F6B-1D59-1D1D1271200C}"/>
                </a:ext>
              </a:extLst>
            </p:cNvPr>
            <p:cNvSpPr txBox="1"/>
            <p:nvPr/>
          </p:nvSpPr>
          <p:spPr>
            <a:xfrm>
              <a:off x="5070812" y="2880220"/>
              <a:ext cx="1990687"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6</a:t>
              </a:r>
            </a:p>
            <a:p>
              <a:pPr algn="ctr"/>
              <a:r>
                <a:rPr lang="en-US" sz="2400">
                  <a:latin typeface="Times New Roman" panose="02020603050405020304" pitchFamily="18" charset="0"/>
                  <a:cs typeface="Times New Roman" panose="02020603050405020304" pitchFamily="18" charset="0"/>
                </a:rPr>
                <a:t>Diagram</a:t>
              </a:r>
              <a:endParaRPr lang="en-IN" sz="2400">
                <a:latin typeface="Times New Roman" panose="02020603050405020304" pitchFamily="18" charset="0"/>
                <a:cs typeface="Times New Roman" panose="02020603050405020304" pitchFamily="18" charset="0"/>
              </a:endParaRPr>
            </a:p>
          </p:txBody>
        </p:sp>
        <p:sp>
          <p:nvSpPr>
            <p:cNvPr id="50" name="Isosceles Triangle 49">
              <a:extLst>
                <a:ext uri="{FF2B5EF4-FFF2-40B4-BE49-F238E27FC236}">
                  <a16:creationId xmlns:a16="http://schemas.microsoft.com/office/drawing/2014/main" id="{6E7E6444-AC93-0B5A-5058-BE312C130567}"/>
                </a:ext>
              </a:extLst>
            </p:cNvPr>
            <p:cNvSpPr/>
            <p:nvPr/>
          </p:nvSpPr>
          <p:spPr>
            <a:xfrm rot="5400000">
              <a:off x="6859141" y="1664011"/>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DFA67D25-3435-43B9-74CC-89D256AE85C3}"/>
              </a:ext>
            </a:extLst>
          </p:cNvPr>
          <p:cNvGrpSpPr/>
          <p:nvPr/>
        </p:nvGrpSpPr>
        <p:grpSpPr>
          <a:xfrm>
            <a:off x="955182" y="1287300"/>
            <a:ext cx="2362607" cy="5597464"/>
            <a:chOff x="5798257" y="1201406"/>
            <a:chExt cx="2362607" cy="5657671"/>
          </a:xfrm>
        </p:grpSpPr>
        <p:sp>
          <p:nvSpPr>
            <p:cNvPr id="17" name="Rectangle 16">
              <a:extLst>
                <a:ext uri="{FF2B5EF4-FFF2-40B4-BE49-F238E27FC236}">
                  <a16:creationId xmlns:a16="http://schemas.microsoft.com/office/drawing/2014/main" id="{C16726B3-FE91-9A37-8A6F-DCB44E9F418C}"/>
                </a:ext>
              </a:extLst>
            </p:cNvPr>
            <p:cNvSpPr/>
            <p:nvPr/>
          </p:nvSpPr>
          <p:spPr>
            <a:xfrm>
              <a:off x="5798257" y="1201406"/>
              <a:ext cx="2013735"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3EA56026-7084-593A-316B-63CFE49CBE64}"/>
                </a:ext>
              </a:extLst>
            </p:cNvPr>
            <p:cNvGrpSpPr/>
            <p:nvPr/>
          </p:nvGrpSpPr>
          <p:grpSpPr>
            <a:xfrm>
              <a:off x="5867503" y="1317648"/>
              <a:ext cx="2293361" cy="3540589"/>
              <a:chOff x="5867503" y="1317648"/>
              <a:chExt cx="2293361" cy="3540589"/>
            </a:xfrm>
          </p:grpSpPr>
          <p:sp>
            <p:nvSpPr>
              <p:cNvPr id="32" name="Isosceles Triangle 31">
                <a:extLst>
                  <a:ext uri="{FF2B5EF4-FFF2-40B4-BE49-F238E27FC236}">
                    <a16:creationId xmlns:a16="http://schemas.microsoft.com/office/drawing/2014/main" id="{65995D07-5A13-817F-5386-3CBB1BAF6791}"/>
                  </a:ext>
                </a:extLst>
              </p:cNvPr>
              <p:cNvSpPr/>
              <p:nvPr/>
            </p:nvSpPr>
            <p:spPr>
              <a:xfrm rot="5400000">
                <a:off x="7500054" y="1608588"/>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DFCF19F-0541-CCAB-962A-4EDC07763EC1}"/>
                  </a:ext>
                </a:extLst>
              </p:cNvPr>
              <p:cNvSpPr txBox="1"/>
              <p:nvPr/>
            </p:nvSpPr>
            <p:spPr>
              <a:xfrm>
                <a:off x="5867503" y="2898389"/>
                <a:ext cx="1990687" cy="1959848"/>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5</a:t>
                </a:r>
              </a:p>
              <a:p>
                <a:pPr algn="ctr"/>
                <a:r>
                  <a:rPr lang="en-US" sz="2400">
                    <a:latin typeface="Times New Roman" panose="02020603050405020304" pitchFamily="18" charset="0"/>
                    <a:cs typeface="Times New Roman" panose="02020603050405020304" pitchFamily="18" charset="0"/>
                  </a:rPr>
                  <a:t>Modules</a:t>
                </a:r>
                <a:endParaRPr lang="en-IN" sz="2400">
                  <a:latin typeface="Times New Roman" panose="02020603050405020304" pitchFamily="18" charset="0"/>
                  <a:cs typeface="Times New Roman" panose="02020603050405020304" pitchFamily="18" charset="0"/>
                </a:endParaRPr>
              </a:p>
            </p:txBody>
          </p:sp>
        </p:grpSp>
      </p:grpSp>
      <p:grpSp>
        <p:nvGrpSpPr>
          <p:cNvPr id="40" name="Group 39">
            <a:extLst>
              <a:ext uri="{FF2B5EF4-FFF2-40B4-BE49-F238E27FC236}">
                <a16:creationId xmlns:a16="http://schemas.microsoft.com/office/drawing/2014/main" id="{AE59F517-0738-E363-14D2-87BACED943FC}"/>
              </a:ext>
            </a:extLst>
          </p:cNvPr>
          <p:cNvGrpSpPr/>
          <p:nvPr/>
        </p:nvGrpSpPr>
        <p:grpSpPr>
          <a:xfrm>
            <a:off x="630377" y="1314061"/>
            <a:ext cx="2383605" cy="5570702"/>
            <a:chOff x="6019730" y="1200330"/>
            <a:chExt cx="2383605" cy="5657671"/>
          </a:xfrm>
        </p:grpSpPr>
        <p:sp>
          <p:nvSpPr>
            <p:cNvPr id="16" name="Rectangle 15">
              <a:extLst>
                <a:ext uri="{FF2B5EF4-FFF2-40B4-BE49-F238E27FC236}">
                  <a16:creationId xmlns:a16="http://schemas.microsoft.com/office/drawing/2014/main" id="{75FBFB17-3C1E-15F0-E867-FC7E1BCA3718}"/>
                </a:ext>
              </a:extLst>
            </p:cNvPr>
            <p:cNvSpPr/>
            <p:nvPr/>
          </p:nvSpPr>
          <p:spPr>
            <a:xfrm>
              <a:off x="6019730" y="1200330"/>
              <a:ext cx="2013735"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E64383B3-F4E2-665D-A5E1-88E3278940A3}"/>
                </a:ext>
              </a:extLst>
            </p:cNvPr>
            <p:cNvSpPr txBox="1"/>
            <p:nvPr/>
          </p:nvSpPr>
          <p:spPr>
            <a:xfrm>
              <a:off x="6019731" y="2876765"/>
              <a:ext cx="2013734" cy="235852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4</a:t>
              </a:r>
            </a:p>
            <a:p>
              <a:pPr algn="ctr"/>
              <a:r>
                <a:rPr lang="en-US" sz="2400">
                  <a:latin typeface="Times New Roman" panose="02020603050405020304" pitchFamily="18" charset="0"/>
                  <a:cs typeface="Times New Roman" panose="02020603050405020304" pitchFamily="18" charset="0"/>
                </a:rPr>
                <a:t>System Requirement</a:t>
              </a:r>
              <a:endParaRPr lang="en-IN" sz="2400">
                <a:latin typeface="Times New Roman" panose="02020603050405020304" pitchFamily="18" charset="0"/>
                <a:cs typeface="Times New Roman" panose="02020603050405020304" pitchFamily="18" charset="0"/>
              </a:endParaRPr>
            </a:p>
          </p:txBody>
        </p:sp>
        <p:sp>
          <p:nvSpPr>
            <p:cNvPr id="31" name="Isosceles Triangle 30">
              <a:extLst>
                <a:ext uri="{FF2B5EF4-FFF2-40B4-BE49-F238E27FC236}">
                  <a16:creationId xmlns:a16="http://schemas.microsoft.com/office/drawing/2014/main" id="{7408B219-01E2-5DE1-3A36-5BAAB82C4B27}"/>
                </a:ext>
              </a:extLst>
            </p:cNvPr>
            <p:cNvSpPr/>
            <p:nvPr/>
          </p:nvSpPr>
          <p:spPr>
            <a:xfrm rot="5400000">
              <a:off x="7742525" y="1653873"/>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B34CA2D8-6BF5-6EDE-7C43-DE6D7BC0DD2A}"/>
              </a:ext>
            </a:extLst>
          </p:cNvPr>
          <p:cNvGrpSpPr/>
          <p:nvPr/>
        </p:nvGrpSpPr>
        <p:grpSpPr>
          <a:xfrm>
            <a:off x="380424" y="1300681"/>
            <a:ext cx="2378236" cy="5570702"/>
            <a:chOff x="4005995" y="1200330"/>
            <a:chExt cx="2378236" cy="5657671"/>
          </a:xfrm>
        </p:grpSpPr>
        <p:sp>
          <p:nvSpPr>
            <p:cNvPr id="15" name="Rectangle 14">
              <a:extLst>
                <a:ext uri="{FF2B5EF4-FFF2-40B4-BE49-F238E27FC236}">
                  <a16:creationId xmlns:a16="http://schemas.microsoft.com/office/drawing/2014/main" id="{837BA6FA-8B53-C6F8-E1F6-62483D8C4B53}"/>
                </a:ext>
              </a:extLst>
            </p:cNvPr>
            <p:cNvSpPr/>
            <p:nvPr/>
          </p:nvSpPr>
          <p:spPr>
            <a:xfrm>
              <a:off x="4005995" y="1200330"/>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E1DFE61-7708-A8C3-7130-42B776B76611}"/>
                </a:ext>
              </a:extLst>
            </p:cNvPr>
            <p:cNvSpPr txBox="1"/>
            <p:nvPr/>
          </p:nvSpPr>
          <p:spPr>
            <a:xfrm>
              <a:off x="4018305" y="2897313"/>
              <a:ext cx="1989114" cy="2344361"/>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3</a:t>
              </a:r>
            </a:p>
            <a:p>
              <a:pPr algn="ctr"/>
              <a:r>
                <a:rPr lang="en-US" sz="2400">
                  <a:latin typeface="Times New Roman" panose="02020603050405020304" pitchFamily="18" charset="0"/>
                  <a:cs typeface="Times New Roman" panose="02020603050405020304" pitchFamily="18" charset="0"/>
                </a:rPr>
                <a:t>Scope and Objectives</a:t>
              </a:r>
              <a:endParaRPr lang="en-IN" sz="2400">
                <a:latin typeface="Times New Roman" panose="02020603050405020304" pitchFamily="18" charset="0"/>
                <a:cs typeface="Times New Roman" panose="02020603050405020304" pitchFamily="18" charset="0"/>
              </a:endParaRPr>
            </a:p>
          </p:txBody>
        </p:sp>
        <p:sp>
          <p:nvSpPr>
            <p:cNvPr id="33" name="Isosceles Triangle 32">
              <a:extLst>
                <a:ext uri="{FF2B5EF4-FFF2-40B4-BE49-F238E27FC236}">
                  <a16:creationId xmlns:a16="http://schemas.microsoft.com/office/drawing/2014/main" id="{4CB35CD7-2D3D-18F9-507C-A57B5E663BCC}"/>
                </a:ext>
              </a:extLst>
            </p:cNvPr>
            <p:cNvSpPr/>
            <p:nvPr/>
          </p:nvSpPr>
          <p:spPr>
            <a:xfrm rot="5400000">
              <a:off x="5723421" y="1653872"/>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5BDF3A5F-106B-A3C1-86D8-E51DBED2B7F9}"/>
              </a:ext>
            </a:extLst>
          </p:cNvPr>
          <p:cNvGrpSpPr/>
          <p:nvPr/>
        </p:nvGrpSpPr>
        <p:grpSpPr>
          <a:xfrm>
            <a:off x="90580" y="1200329"/>
            <a:ext cx="2397265" cy="5684433"/>
            <a:chOff x="1602248" y="1583104"/>
            <a:chExt cx="2397265" cy="5657671"/>
          </a:xfrm>
        </p:grpSpPr>
        <p:sp>
          <p:nvSpPr>
            <p:cNvPr id="19" name="Rectangle 18">
              <a:extLst>
                <a:ext uri="{FF2B5EF4-FFF2-40B4-BE49-F238E27FC236}">
                  <a16:creationId xmlns:a16="http://schemas.microsoft.com/office/drawing/2014/main" id="{62C8AA94-4E12-A8CF-BC38-0CFAB502ED92}"/>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9B208C0-24AA-93CD-6E95-71481B8C274E}"/>
                </a:ext>
              </a:extLst>
            </p:cNvPr>
            <p:cNvSpPr txBox="1"/>
            <p:nvPr/>
          </p:nvSpPr>
          <p:spPr>
            <a:xfrm>
              <a:off x="1662285" y="3442444"/>
              <a:ext cx="2061403"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2</a:t>
              </a:r>
            </a:p>
            <a:p>
              <a:pPr algn="ctr"/>
              <a:r>
                <a:rPr lang="en-US" sz="2400">
                  <a:latin typeface="Times New Roman" panose="02020603050405020304" pitchFamily="18" charset="0"/>
                  <a:cs typeface="Times New Roman" panose="02020603050405020304" pitchFamily="18" charset="0"/>
                </a:rPr>
                <a:t>Abstract</a:t>
              </a:r>
              <a:endParaRPr lang="en-IN" sz="2400">
                <a:latin typeface="Times New Roman" panose="02020603050405020304" pitchFamily="18" charset="0"/>
                <a:cs typeface="Times New Roman" panose="02020603050405020304" pitchFamily="18" charset="0"/>
              </a:endParaRPr>
            </a:p>
          </p:txBody>
        </p:sp>
        <p:sp>
          <p:nvSpPr>
            <p:cNvPr id="30" name="Isosceles Triangle 29">
              <a:extLst>
                <a:ext uri="{FF2B5EF4-FFF2-40B4-BE49-F238E27FC236}">
                  <a16:creationId xmlns:a16="http://schemas.microsoft.com/office/drawing/2014/main" id="{C9E82B49-A09A-B324-CDBD-F7D7AF9D25B9}"/>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D3F7989-C705-89FE-8F2F-860A9152427A}"/>
              </a:ext>
            </a:extLst>
          </p:cNvPr>
          <p:cNvGrpSpPr/>
          <p:nvPr/>
        </p:nvGrpSpPr>
        <p:grpSpPr>
          <a:xfrm>
            <a:off x="-29938" y="1300682"/>
            <a:ext cx="2263367" cy="5584079"/>
            <a:chOff x="-2972" y="1200329"/>
            <a:chExt cx="2263367" cy="5657671"/>
          </a:xfrm>
        </p:grpSpPr>
        <p:sp>
          <p:nvSpPr>
            <p:cNvPr id="14" name="Rectangle 13">
              <a:extLst>
                <a:ext uri="{FF2B5EF4-FFF2-40B4-BE49-F238E27FC236}">
                  <a16:creationId xmlns:a16="http://schemas.microsoft.com/office/drawing/2014/main" id="{B01D81E3-CE54-D6C3-870F-97FC3DF3CC10}"/>
                </a:ext>
              </a:extLst>
            </p:cNvPr>
            <p:cNvSpPr/>
            <p:nvPr/>
          </p:nvSpPr>
          <p:spPr>
            <a:xfrm>
              <a:off x="-2972" y="1200329"/>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0FE799DD-0EB8-E576-835C-8C8BBDFA95E8}"/>
                </a:ext>
              </a:extLst>
            </p:cNvPr>
            <p:cNvSpPr txBox="1"/>
            <p:nvPr/>
          </p:nvSpPr>
          <p:spPr>
            <a:xfrm>
              <a:off x="20075" y="2884537"/>
              <a:ext cx="1944593" cy="1964546"/>
            </a:xfrm>
            <a:prstGeom prst="rect">
              <a:avLst/>
            </a:prstGeom>
            <a:noFill/>
          </p:spPr>
          <p:txBody>
            <a:bodyPr wrap="square" rtlCol="0" anchor="ctr">
              <a:spAutoFit/>
            </a:bodyPr>
            <a:lstStyle/>
            <a:p>
              <a:pPr algn="ctr"/>
              <a:r>
                <a:rPr lang="en-US" sz="9600" dirty="0">
                  <a:latin typeface="Times New Roman" panose="02020603050405020304" pitchFamily="18" charset="0"/>
                  <a:cs typeface="Times New Roman" panose="02020603050405020304" pitchFamily="18" charset="0"/>
                </a:rPr>
                <a:t>1</a:t>
              </a:r>
            </a:p>
            <a:p>
              <a:pPr algn="ctr"/>
              <a:r>
                <a:rPr lang="en-US" sz="2400" b="1" dirty="0">
                  <a:latin typeface="Times New Roman" panose="02020603050405020304" pitchFamily="18" charset="0"/>
                  <a:cs typeface="Times New Roman" panose="02020603050405020304" pitchFamily="18" charset="0"/>
                </a:rPr>
                <a:t>Definition</a:t>
              </a:r>
              <a:endParaRPr lang="en-IN" sz="2400" b="1" dirty="0">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7694209E-FD5B-EE06-05D2-613C5433252A}"/>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560A41FD-E26A-5D96-6F80-0D350390A000}"/>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Topic Outlines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57334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0412" y="134672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8) Booking Car:</a:t>
            </a:r>
          </a:p>
        </p:txBody>
      </p:sp>
      <p:pic>
        <p:nvPicPr>
          <p:cNvPr id="7" name="Picture 6">
            <a:extLst>
              <a:ext uri="{FF2B5EF4-FFF2-40B4-BE49-F238E27FC236}">
                <a16:creationId xmlns:a16="http://schemas.microsoft.com/office/drawing/2014/main" id="{C5DF81C8-672A-B118-0A42-740189F44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646" y="2077392"/>
            <a:ext cx="9104707" cy="4320000"/>
          </a:xfrm>
          <a:prstGeom prst="rect">
            <a:avLst/>
          </a:prstGeom>
        </p:spPr>
      </p:pic>
    </p:spTree>
    <p:extLst>
      <p:ext uri="{BB962C8B-B14F-4D97-AF65-F5344CB8AC3E}">
        <p14:creationId xmlns:p14="http://schemas.microsoft.com/office/powerpoint/2010/main" val="30252833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1C07874-A09F-98B4-8A5C-BB6503131595}"/>
              </a:ext>
            </a:extLst>
          </p:cNvPr>
          <p:cNvSpPr txBox="1"/>
          <p:nvPr/>
        </p:nvSpPr>
        <p:spPr>
          <a:xfrm>
            <a:off x="0" y="1305614"/>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9) Print Invoice:</a:t>
            </a:r>
          </a:p>
        </p:txBody>
      </p:sp>
      <p:pic>
        <p:nvPicPr>
          <p:cNvPr id="8" name="Picture 7">
            <a:extLst>
              <a:ext uri="{FF2B5EF4-FFF2-40B4-BE49-F238E27FC236}">
                <a16:creationId xmlns:a16="http://schemas.microsoft.com/office/drawing/2014/main" id="{EE248C58-3B42-60DA-0DC7-C10B251A0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092" y="2114550"/>
            <a:ext cx="9171966" cy="4500000"/>
          </a:xfrm>
          <a:prstGeom prst="rect">
            <a:avLst/>
          </a:prstGeom>
        </p:spPr>
      </p:pic>
    </p:spTree>
    <p:extLst>
      <p:ext uri="{BB962C8B-B14F-4D97-AF65-F5344CB8AC3E}">
        <p14:creationId xmlns:p14="http://schemas.microsoft.com/office/powerpoint/2010/main" val="1452942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672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10) Contact Us Page:</a:t>
            </a:r>
          </a:p>
        </p:txBody>
      </p:sp>
      <p:pic>
        <p:nvPicPr>
          <p:cNvPr id="6" name="Picture 5">
            <a:extLst>
              <a:ext uri="{FF2B5EF4-FFF2-40B4-BE49-F238E27FC236}">
                <a16:creationId xmlns:a16="http://schemas.microsoft.com/office/drawing/2014/main" id="{17AFCB23-570B-DB79-AF1D-91F9A44D8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36" y="2077392"/>
            <a:ext cx="9236527" cy="4320000"/>
          </a:xfrm>
          <a:prstGeom prst="rect">
            <a:avLst/>
          </a:prstGeom>
        </p:spPr>
      </p:pic>
    </p:spTree>
    <p:extLst>
      <p:ext uri="{BB962C8B-B14F-4D97-AF65-F5344CB8AC3E}">
        <p14:creationId xmlns:p14="http://schemas.microsoft.com/office/powerpoint/2010/main" val="3523322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6728"/>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11) About As Page:</a:t>
            </a:r>
          </a:p>
        </p:txBody>
      </p:sp>
      <p:pic>
        <p:nvPicPr>
          <p:cNvPr id="7" name="Picture 6">
            <a:extLst>
              <a:ext uri="{FF2B5EF4-FFF2-40B4-BE49-F238E27FC236}">
                <a16:creationId xmlns:a16="http://schemas.microsoft.com/office/drawing/2014/main" id="{0965E7E4-7AE0-2641-BD3A-FA22E3282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386" y="2077392"/>
            <a:ext cx="9175228" cy="4320000"/>
          </a:xfrm>
          <a:prstGeom prst="rect">
            <a:avLst/>
          </a:prstGeom>
        </p:spPr>
      </p:pic>
    </p:spTree>
    <p:extLst>
      <p:ext uri="{BB962C8B-B14F-4D97-AF65-F5344CB8AC3E}">
        <p14:creationId xmlns:p14="http://schemas.microsoft.com/office/powerpoint/2010/main" val="2943658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for Admin Side:</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0412" y="1343608"/>
            <a:ext cx="11674151" cy="584775"/>
          </a:xfrm>
          <a:prstGeom prst="rect">
            <a:avLst/>
          </a:prstGeom>
          <a:noFill/>
        </p:spPr>
        <p:txBody>
          <a:bodyPr wrap="square" rtlCol="0">
            <a:spAutoFit/>
          </a:bodyPr>
          <a:lstStyle/>
          <a:p>
            <a:pPr marL="342900" indent="-342900">
              <a:buAutoNum type="arabicParenR"/>
            </a:pPr>
            <a:r>
              <a:rPr lang="en-US" sz="3200" dirty="0">
                <a:latin typeface="Times New Roman" panose="02020603050405020304" pitchFamily="18" charset="0"/>
                <a:cs typeface="Times New Roman" panose="02020603050405020304" pitchFamily="18" charset="0"/>
              </a:rPr>
              <a:t> Login Page:</a:t>
            </a:r>
          </a:p>
        </p:txBody>
      </p:sp>
      <p:pic>
        <p:nvPicPr>
          <p:cNvPr id="8" name="Picture 7">
            <a:extLst>
              <a:ext uri="{FF2B5EF4-FFF2-40B4-BE49-F238E27FC236}">
                <a16:creationId xmlns:a16="http://schemas.microsoft.com/office/drawing/2014/main" id="{EDE2FCDB-73C2-8D40-989C-7330ED6A4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932" y="2054225"/>
            <a:ext cx="9376136" cy="4356000"/>
          </a:xfrm>
          <a:prstGeom prst="rect">
            <a:avLst/>
          </a:prstGeom>
        </p:spPr>
      </p:pic>
    </p:spTree>
    <p:extLst>
      <p:ext uri="{BB962C8B-B14F-4D97-AF65-F5344CB8AC3E}">
        <p14:creationId xmlns:p14="http://schemas.microsoft.com/office/powerpoint/2010/main" val="12749722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0" y="1350800"/>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2) Dashboard Page:</a:t>
            </a:r>
          </a:p>
        </p:txBody>
      </p:sp>
      <p:pic>
        <p:nvPicPr>
          <p:cNvPr id="6" name="Picture 5">
            <a:extLst>
              <a:ext uri="{FF2B5EF4-FFF2-40B4-BE49-F238E27FC236}">
                <a16:creationId xmlns:a16="http://schemas.microsoft.com/office/drawing/2014/main" id="{B38D1BF5-1433-61D4-5876-3FA4E299C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736" y="2142686"/>
            <a:ext cx="9236527" cy="4320000"/>
          </a:xfrm>
          <a:prstGeom prst="rect">
            <a:avLst/>
          </a:prstGeom>
        </p:spPr>
      </p:pic>
    </p:spTree>
    <p:extLst>
      <p:ext uri="{BB962C8B-B14F-4D97-AF65-F5344CB8AC3E}">
        <p14:creationId xmlns:p14="http://schemas.microsoft.com/office/powerpoint/2010/main" val="1337769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F7CAE9-7C39-0BD9-7B4E-7C9B91ECF366}"/>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ED0982-82FC-A9B5-F316-14381D321D02}"/>
              </a:ext>
            </a:extLst>
          </p:cNvPr>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3) Create Brand Page:</a:t>
            </a:r>
          </a:p>
        </p:txBody>
      </p:sp>
      <p:pic>
        <p:nvPicPr>
          <p:cNvPr id="6" name="Picture 5">
            <a:extLst>
              <a:ext uri="{FF2B5EF4-FFF2-40B4-BE49-F238E27FC236}">
                <a16:creationId xmlns:a16="http://schemas.microsoft.com/office/drawing/2014/main" id="{ED73EFEA-217C-25EE-F463-E2AEBCAE1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629" y="1981200"/>
            <a:ext cx="9124741" cy="4320000"/>
          </a:xfrm>
          <a:prstGeom prst="rect">
            <a:avLst/>
          </a:prstGeom>
        </p:spPr>
      </p:pic>
    </p:spTree>
    <p:extLst>
      <p:ext uri="{BB962C8B-B14F-4D97-AF65-F5344CB8AC3E}">
        <p14:creationId xmlns:p14="http://schemas.microsoft.com/office/powerpoint/2010/main" val="451310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46926-66B5-2799-B09C-BEC7C45CCA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DA0A64-1527-26C9-4752-DAC1149D531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7CDF23A-1F3A-B64F-FF10-FD9DFC32917A}"/>
              </a:ext>
            </a:extLst>
          </p:cNvPr>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 Manage Brand Page:</a:t>
            </a:r>
          </a:p>
        </p:txBody>
      </p:sp>
      <p:pic>
        <p:nvPicPr>
          <p:cNvPr id="7" name="Picture 6">
            <a:extLst>
              <a:ext uri="{FF2B5EF4-FFF2-40B4-BE49-F238E27FC236}">
                <a16:creationId xmlns:a16="http://schemas.microsoft.com/office/drawing/2014/main" id="{24311001-211E-0139-9A29-CBDA23B95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223" y="2012950"/>
            <a:ext cx="9195554" cy="4320000"/>
          </a:xfrm>
          <a:prstGeom prst="rect">
            <a:avLst/>
          </a:prstGeom>
        </p:spPr>
      </p:pic>
    </p:spTree>
    <p:extLst>
      <p:ext uri="{BB962C8B-B14F-4D97-AF65-F5344CB8AC3E}">
        <p14:creationId xmlns:p14="http://schemas.microsoft.com/office/powerpoint/2010/main" val="14117017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5) Post a Vehicle:</a:t>
            </a:r>
          </a:p>
        </p:txBody>
      </p:sp>
      <p:pic>
        <p:nvPicPr>
          <p:cNvPr id="4" name="Picture 3">
            <a:extLst>
              <a:ext uri="{FF2B5EF4-FFF2-40B4-BE49-F238E27FC236}">
                <a16:creationId xmlns:a16="http://schemas.microsoft.com/office/drawing/2014/main" id="{2F876EC0-B120-91AC-FDCB-D288D0212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36" y="1963528"/>
            <a:ext cx="9236527" cy="4320000"/>
          </a:xfrm>
          <a:prstGeom prst="rect">
            <a:avLst/>
          </a:prstGeom>
        </p:spPr>
      </p:pic>
    </p:spTree>
    <p:extLst>
      <p:ext uri="{BB962C8B-B14F-4D97-AF65-F5344CB8AC3E}">
        <p14:creationId xmlns:p14="http://schemas.microsoft.com/office/powerpoint/2010/main" val="3772871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58E6-7CEF-EEE1-0D01-492FF0CD318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FF8E33C-9B53-F965-7EAF-59D6DF82206D}"/>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58E74F8-F087-27A9-5B2C-581617841880}"/>
              </a:ext>
            </a:extLst>
          </p:cNvPr>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5.1) Post a Vehicle:</a:t>
            </a:r>
          </a:p>
        </p:txBody>
      </p:sp>
      <p:pic>
        <p:nvPicPr>
          <p:cNvPr id="4" name="Picture 3">
            <a:extLst>
              <a:ext uri="{FF2B5EF4-FFF2-40B4-BE49-F238E27FC236}">
                <a16:creationId xmlns:a16="http://schemas.microsoft.com/office/drawing/2014/main" id="{9398FFC5-02DD-F484-861E-48ABC1C6F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464" y="2107064"/>
            <a:ext cx="9165071" cy="4320000"/>
          </a:xfrm>
          <a:prstGeom prst="rect">
            <a:avLst/>
          </a:prstGeom>
        </p:spPr>
      </p:pic>
    </p:spTree>
    <p:extLst>
      <p:ext uri="{BB962C8B-B14F-4D97-AF65-F5344CB8AC3E}">
        <p14:creationId xmlns:p14="http://schemas.microsoft.com/office/powerpoint/2010/main" val="4814498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49CE3-2073-F617-198B-159CBA577F19}"/>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783C0554-34F9-9018-E65A-5D8342C885D0}"/>
              </a:ext>
            </a:extLst>
          </p:cNvPr>
          <p:cNvGrpSpPr/>
          <p:nvPr/>
        </p:nvGrpSpPr>
        <p:grpSpPr>
          <a:xfrm>
            <a:off x="10043510" y="1200329"/>
            <a:ext cx="2537718" cy="5657671"/>
            <a:chOff x="4982233" y="1183237"/>
            <a:chExt cx="2537718" cy="5657671"/>
          </a:xfrm>
        </p:grpSpPr>
        <p:sp>
          <p:nvSpPr>
            <p:cNvPr id="18" name="Rectangle 17">
              <a:extLst>
                <a:ext uri="{FF2B5EF4-FFF2-40B4-BE49-F238E27FC236}">
                  <a16:creationId xmlns:a16="http://schemas.microsoft.com/office/drawing/2014/main" id="{901EF7F0-EEA5-F28D-F545-19E758B5E785}"/>
                </a:ext>
              </a:extLst>
            </p:cNvPr>
            <p:cNvSpPr/>
            <p:nvPr/>
          </p:nvSpPr>
          <p:spPr>
            <a:xfrm>
              <a:off x="4982233" y="1183237"/>
              <a:ext cx="2167847"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A8A2F931-CD5F-0041-40F7-A5245BEEC73E}"/>
                </a:ext>
              </a:extLst>
            </p:cNvPr>
            <p:cNvSpPr txBox="1"/>
            <p:nvPr/>
          </p:nvSpPr>
          <p:spPr>
            <a:xfrm>
              <a:off x="5070812" y="2857909"/>
              <a:ext cx="1990687"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6</a:t>
              </a:r>
            </a:p>
            <a:p>
              <a:pPr algn="ctr"/>
              <a:r>
                <a:rPr lang="en-US" sz="2400" b="1">
                  <a:latin typeface="Times New Roman" panose="02020603050405020304" pitchFamily="18" charset="0"/>
                  <a:cs typeface="Times New Roman" panose="02020603050405020304" pitchFamily="18" charset="0"/>
                </a:rPr>
                <a:t>Diagram</a:t>
              </a:r>
              <a:endParaRPr lang="en-IN" sz="2400" b="1">
                <a:latin typeface="Times New Roman" panose="02020603050405020304" pitchFamily="18" charset="0"/>
                <a:cs typeface="Times New Roman" panose="02020603050405020304" pitchFamily="18" charset="0"/>
              </a:endParaRPr>
            </a:p>
          </p:txBody>
        </p:sp>
        <p:sp>
          <p:nvSpPr>
            <p:cNvPr id="50" name="Isosceles Triangle 49">
              <a:extLst>
                <a:ext uri="{FF2B5EF4-FFF2-40B4-BE49-F238E27FC236}">
                  <a16:creationId xmlns:a16="http://schemas.microsoft.com/office/drawing/2014/main" id="{F21EE990-73FE-B5B4-9A10-2F59315FEDD3}"/>
                </a:ext>
              </a:extLst>
            </p:cNvPr>
            <p:cNvSpPr/>
            <p:nvPr/>
          </p:nvSpPr>
          <p:spPr>
            <a:xfrm rot="5400000">
              <a:off x="6859141" y="1664011"/>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CA80C837-7ED9-D9FE-B589-8011E302CE06}"/>
              </a:ext>
            </a:extLst>
          </p:cNvPr>
          <p:cNvGrpSpPr/>
          <p:nvPr/>
        </p:nvGrpSpPr>
        <p:grpSpPr>
          <a:xfrm>
            <a:off x="8017112" y="1200329"/>
            <a:ext cx="2345261" cy="5657671"/>
            <a:chOff x="5860479" y="1188025"/>
            <a:chExt cx="2345261" cy="5657671"/>
          </a:xfrm>
        </p:grpSpPr>
        <p:sp>
          <p:nvSpPr>
            <p:cNvPr id="17" name="Rectangle 16">
              <a:extLst>
                <a:ext uri="{FF2B5EF4-FFF2-40B4-BE49-F238E27FC236}">
                  <a16:creationId xmlns:a16="http://schemas.microsoft.com/office/drawing/2014/main" id="{BF4BCF8F-2614-AE7E-4096-5DF65589FA4F}"/>
                </a:ext>
              </a:extLst>
            </p:cNvPr>
            <p:cNvSpPr/>
            <p:nvPr/>
          </p:nvSpPr>
          <p:spPr>
            <a:xfrm>
              <a:off x="5860479" y="1188025"/>
              <a:ext cx="2013735"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947D3668-82CC-F4E7-53C0-408358BE4C55}"/>
                </a:ext>
              </a:extLst>
            </p:cNvPr>
            <p:cNvGrpSpPr/>
            <p:nvPr/>
          </p:nvGrpSpPr>
          <p:grpSpPr>
            <a:xfrm>
              <a:off x="5927817" y="1318771"/>
              <a:ext cx="2277923" cy="3482918"/>
              <a:chOff x="5927817" y="1318771"/>
              <a:chExt cx="2277923" cy="3482918"/>
            </a:xfrm>
          </p:grpSpPr>
          <p:sp>
            <p:nvSpPr>
              <p:cNvPr id="32" name="Isosceles Triangle 31">
                <a:extLst>
                  <a:ext uri="{FF2B5EF4-FFF2-40B4-BE49-F238E27FC236}">
                    <a16:creationId xmlns:a16="http://schemas.microsoft.com/office/drawing/2014/main" id="{F4C36C8D-1465-40B0-D262-BDCA318FAC25}"/>
                  </a:ext>
                </a:extLst>
              </p:cNvPr>
              <p:cNvSpPr/>
              <p:nvPr/>
            </p:nvSpPr>
            <p:spPr>
              <a:xfrm rot="5400000">
                <a:off x="7544930" y="1609711"/>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ED0323B9-F854-AAE1-07B1-428935FBB787}"/>
                  </a:ext>
                </a:extLst>
              </p:cNvPr>
              <p:cNvSpPr txBox="1"/>
              <p:nvPr/>
            </p:nvSpPr>
            <p:spPr>
              <a:xfrm>
                <a:off x="5927817" y="2862697"/>
                <a:ext cx="1990687" cy="1938992"/>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5</a:t>
                </a:r>
              </a:p>
              <a:p>
                <a:pPr algn="ctr"/>
                <a:r>
                  <a:rPr lang="en-US" sz="2400" b="1">
                    <a:latin typeface="Times New Roman" panose="02020603050405020304" pitchFamily="18" charset="0"/>
                    <a:cs typeface="Times New Roman" panose="02020603050405020304" pitchFamily="18" charset="0"/>
                  </a:rPr>
                  <a:t>Modules</a:t>
                </a:r>
                <a:endParaRPr lang="en-IN" sz="2400" b="1">
                  <a:latin typeface="Times New Roman" panose="02020603050405020304" pitchFamily="18" charset="0"/>
                  <a:cs typeface="Times New Roman" panose="02020603050405020304" pitchFamily="18" charset="0"/>
                </a:endParaRPr>
              </a:p>
            </p:txBody>
          </p:sp>
        </p:grpSp>
      </p:grpSp>
      <p:grpSp>
        <p:nvGrpSpPr>
          <p:cNvPr id="40" name="Group 39">
            <a:extLst>
              <a:ext uri="{FF2B5EF4-FFF2-40B4-BE49-F238E27FC236}">
                <a16:creationId xmlns:a16="http://schemas.microsoft.com/office/drawing/2014/main" id="{A9483734-F4DD-BB9F-0322-0FD4B7EBA9E0}"/>
              </a:ext>
            </a:extLst>
          </p:cNvPr>
          <p:cNvGrpSpPr/>
          <p:nvPr/>
        </p:nvGrpSpPr>
        <p:grpSpPr>
          <a:xfrm>
            <a:off x="6036977" y="1200329"/>
            <a:ext cx="2383605" cy="5657671"/>
            <a:chOff x="6019730" y="1200330"/>
            <a:chExt cx="2383605" cy="5657671"/>
          </a:xfrm>
        </p:grpSpPr>
        <p:sp>
          <p:nvSpPr>
            <p:cNvPr id="16" name="Rectangle 15">
              <a:extLst>
                <a:ext uri="{FF2B5EF4-FFF2-40B4-BE49-F238E27FC236}">
                  <a16:creationId xmlns:a16="http://schemas.microsoft.com/office/drawing/2014/main" id="{22B04C9F-B29A-12FE-49AD-F491D767BAE9}"/>
                </a:ext>
              </a:extLst>
            </p:cNvPr>
            <p:cNvSpPr/>
            <p:nvPr/>
          </p:nvSpPr>
          <p:spPr>
            <a:xfrm>
              <a:off x="6019730" y="1200330"/>
              <a:ext cx="2013735"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ACA4C80-2002-E0B9-9BC4-F8F8DE1472A3}"/>
                </a:ext>
              </a:extLst>
            </p:cNvPr>
            <p:cNvSpPr txBox="1"/>
            <p:nvPr/>
          </p:nvSpPr>
          <p:spPr>
            <a:xfrm>
              <a:off x="6052714" y="2875002"/>
              <a:ext cx="2013734" cy="2308324"/>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4</a:t>
              </a:r>
            </a:p>
            <a:p>
              <a:pPr algn="ctr"/>
              <a:r>
                <a:rPr lang="en-US" sz="2400" b="1">
                  <a:latin typeface="Times New Roman" panose="02020603050405020304" pitchFamily="18" charset="0"/>
                  <a:cs typeface="Times New Roman" panose="02020603050405020304" pitchFamily="18" charset="0"/>
                </a:rPr>
                <a:t>System Requirement</a:t>
              </a:r>
              <a:endParaRPr lang="en-IN" sz="2400" b="1">
                <a:latin typeface="Times New Roman" panose="02020603050405020304" pitchFamily="18" charset="0"/>
                <a:cs typeface="Times New Roman" panose="02020603050405020304" pitchFamily="18" charset="0"/>
              </a:endParaRPr>
            </a:p>
          </p:txBody>
        </p:sp>
        <p:sp>
          <p:nvSpPr>
            <p:cNvPr id="31" name="Isosceles Triangle 30">
              <a:extLst>
                <a:ext uri="{FF2B5EF4-FFF2-40B4-BE49-F238E27FC236}">
                  <a16:creationId xmlns:a16="http://schemas.microsoft.com/office/drawing/2014/main" id="{A9F40065-4F00-BE54-B61A-BFB803177C05}"/>
                </a:ext>
              </a:extLst>
            </p:cNvPr>
            <p:cNvSpPr/>
            <p:nvPr/>
          </p:nvSpPr>
          <p:spPr>
            <a:xfrm rot="5400000">
              <a:off x="7742525" y="1653873"/>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73752A44-658C-E711-BE74-723E10016574}"/>
              </a:ext>
            </a:extLst>
          </p:cNvPr>
          <p:cNvGrpSpPr/>
          <p:nvPr/>
        </p:nvGrpSpPr>
        <p:grpSpPr>
          <a:xfrm>
            <a:off x="4013927" y="1200328"/>
            <a:ext cx="2392862" cy="5657671"/>
            <a:chOff x="3957712" y="1200329"/>
            <a:chExt cx="2392862" cy="5657671"/>
          </a:xfrm>
        </p:grpSpPr>
        <p:sp>
          <p:nvSpPr>
            <p:cNvPr id="15" name="Rectangle 14">
              <a:extLst>
                <a:ext uri="{FF2B5EF4-FFF2-40B4-BE49-F238E27FC236}">
                  <a16:creationId xmlns:a16="http://schemas.microsoft.com/office/drawing/2014/main" id="{9A4F6CC9-86C4-AC62-1B66-3E72048B7D6D}"/>
                </a:ext>
              </a:extLst>
            </p:cNvPr>
            <p:cNvSpPr/>
            <p:nvPr/>
          </p:nvSpPr>
          <p:spPr>
            <a:xfrm>
              <a:off x="3957712" y="1200329"/>
              <a:ext cx="2013735" cy="565767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FA04114F-AEAC-3F47-6063-98E2F51DFA70}"/>
                </a:ext>
              </a:extLst>
            </p:cNvPr>
            <p:cNvSpPr txBox="1"/>
            <p:nvPr/>
          </p:nvSpPr>
          <p:spPr>
            <a:xfrm>
              <a:off x="4015586" y="2880741"/>
              <a:ext cx="1989114" cy="2308324"/>
            </a:xfrm>
            <a:prstGeom prst="rect">
              <a:avLst/>
            </a:prstGeom>
            <a:noFill/>
          </p:spPr>
          <p:txBody>
            <a:bodyPr wrap="square" rtlCol="0">
              <a:spAutoFit/>
            </a:bodyPr>
            <a:lstStyle/>
            <a:p>
              <a:pPr algn="ctr"/>
              <a:r>
                <a:rPr lang="en-US" sz="9600">
                  <a:latin typeface="Times New Roman" panose="02020603050405020304" pitchFamily="18" charset="0"/>
                  <a:cs typeface="Times New Roman" panose="02020603050405020304" pitchFamily="18" charset="0"/>
                </a:rPr>
                <a:t>3</a:t>
              </a:r>
            </a:p>
            <a:p>
              <a:pPr algn="ctr"/>
              <a:r>
                <a:rPr lang="en-US" sz="2400" b="1">
                  <a:latin typeface="Times New Roman" panose="02020603050405020304" pitchFamily="18" charset="0"/>
                  <a:cs typeface="Times New Roman" panose="02020603050405020304" pitchFamily="18" charset="0"/>
                </a:rPr>
                <a:t>Scope and Objectives</a:t>
              </a:r>
              <a:endParaRPr lang="en-IN" sz="2400" b="1">
                <a:latin typeface="Times New Roman" panose="02020603050405020304" pitchFamily="18" charset="0"/>
                <a:cs typeface="Times New Roman" panose="02020603050405020304" pitchFamily="18" charset="0"/>
              </a:endParaRPr>
            </a:p>
          </p:txBody>
        </p:sp>
        <p:sp>
          <p:nvSpPr>
            <p:cNvPr id="33" name="Isosceles Triangle 32">
              <a:extLst>
                <a:ext uri="{FF2B5EF4-FFF2-40B4-BE49-F238E27FC236}">
                  <a16:creationId xmlns:a16="http://schemas.microsoft.com/office/drawing/2014/main" id="{561D7B28-C3EB-F06D-3880-6824A1393E3F}"/>
                </a:ext>
              </a:extLst>
            </p:cNvPr>
            <p:cNvSpPr/>
            <p:nvPr/>
          </p:nvSpPr>
          <p:spPr>
            <a:xfrm rot="5400000">
              <a:off x="5689764" y="1760385"/>
              <a:ext cx="951749" cy="36987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4D06344E-ED70-0DAC-52DD-7F58BCB19C6F}"/>
              </a:ext>
            </a:extLst>
          </p:cNvPr>
          <p:cNvGrpSpPr/>
          <p:nvPr/>
        </p:nvGrpSpPr>
        <p:grpSpPr>
          <a:xfrm>
            <a:off x="2004207" y="1200329"/>
            <a:ext cx="2397265" cy="5657671"/>
            <a:chOff x="1602248" y="1583104"/>
            <a:chExt cx="2397265" cy="5657671"/>
          </a:xfrm>
        </p:grpSpPr>
        <p:sp>
          <p:nvSpPr>
            <p:cNvPr id="19" name="Rectangle 18">
              <a:extLst>
                <a:ext uri="{FF2B5EF4-FFF2-40B4-BE49-F238E27FC236}">
                  <a16:creationId xmlns:a16="http://schemas.microsoft.com/office/drawing/2014/main" id="{A503EE8E-796D-5222-5396-2D461D0E06BA}"/>
                </a:ext>
              </a:extLst>
            </p:cNvPr>
            <p:cNvSpPr/>
            <p:nvPr/>
          </p:nvSpPr>
          <p:spPr>
            <a:xfrm>
              <a:off x="1602248" y="1583104"/>
              <a:ext cx="2056034" cy="565767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a:latin typeface="Times New Roman" panose="02020603050405020304" pitchFamily="18" charset="0"/>
                <a:cs typeface="Times New Roman" panose="02020603050405020304" pitchFamily="18" charset="0"/>
              </a:endParaRPr>
            </a:p>
            <a:p>
              <a:pPr algn="ctr"/>
              <a:endParaRPr lang="en-IN" sz="600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8E3C7A6-C484-81D3-276B-257549B24246}"/>
                </a:ext>
              </a:extLst>
            </p:cNvPr>
            <p:cNvSpPr txBox="1"/>
            <p:nvPr/>
          </p:nvSpPr>
          <p:spPr>
            <a:xfrm>
              <a:off x="1641169" y="3280087"/>
              <a:ext cx="2061403" cy="1938992"/>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2</a:t>
              </a:r>
            </a:p>
            <a:p>
              <a:pPr algn="ctr"/>
              <a:r>
                <a:rPr lang="en-US" sz="2400" b="1" dirty="0">
                  <a:latin typeface="Times New Roman" panose="02020603050405020304" pitchFamily="18" charset="0"/>
                  <a:cs typeface="Times New Roman" panose="02020603050405020304" pitchFamily="18" charset="0"/>
                </a:rPr>
                <a:t>Abstract</a:t>
              </a:r>
              <a:endParaRPr lang="en-IN" sz="2400" b="1" dirty="0">
                <a:latin typeface="Times New Roman" panose="02020603050405020304" pitchFamily="18" charset="0"/>
                <a:cs typeface="Times New Roman" panose="02020603050405020304" pitchFamily="18" charset="0"/>
              </a:endParaRPr>
            </a:p>
          </p:txBody>
        </p:sp>
        <p:sp>
          <p:nvSpPr>
            <p:cNvPr id="30" name="Isosceles Triangle 29">
              <a:extLst>
                <a:ext uri="{FF2B5EF4-FFF2-40B4-BE49-F238E27FC236}">
                  <a16:creationId xmlns:a16="http://schemas.microsoft.com/office/drawing/2014/main" id="{AD82C268-3867-3905-C5D6-419FB4156C53}"/>
                </a:ext>
              </a:extLst>
            </p:cNvPr>
            <p:cNvSpPr/>
            <p:nvPr/>
          </p:nvSpPr>
          <p:spPr>
            <a:xfrm rot="5400000">
              <a:off x="3338703" y="2143159"/>
              <a:ext cx="951749" cy="36987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CCB13549-89D5-6A22-20FF-82EBD2FE6F5C}"/>
              </a:ext>
            </a:extLst>
          </p:cNvPr>
          <p:cNvGrpSpPr/>
          <p:nvPr/>
        </p:nvGrpSpPr>
        <p:grpSpPr>
          <a:xfrm>
            <a:off x="-23980" y="1200329"/>
            <a:ext cx="2327464" cy="5657671"/>
            <a:chOff x="-2972" y="1200329"/>
            <a:chExt cx="2263367" cy="5657671"/>
          </a:xfrm>
        </p:grpSpPr>
        <p:sp>
          <p:nvSpPr>
            <p:cNvPr id="14" name="Rectangle 13">
              <a:extLst>
                <a:ext uri="{FF2B5EF4-FFF2-40B4-BE49-F238E27FC236}">
                  <a16:creationId xmlns:a16="http://schemas.microsoft.com/office/drawing/2014/main" id="{D7D681CF-9FDA-692C-C1B6-5115F4FF2593}"/>
                </a:ext>
              </a:extLst>
            </p:cNvPr>
            <p:cNvSpPr/>
            <p:nvPr/>
          </p:nvSpPr>
          <p:spPr>
            <a:xfrm>
              <a:off x="-2972" y="1200329"/>
              <a:ext cx="1967641" cy="56576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1E2FB70-824E-1C56-39A4-C5355EDE29CD}"/>
                </a:ext>
              </a:extLst>
            </p:cNvPr>
            <p:cNvSpPr txBox="1"/>
            <p:nvPr/>
          </p:nvSpPr>
          <p:spPr>
            <a:xfrm>
              <a:off x="20075" y="2897313"/>
              <a:ext cx="1944593" cy="1938992"/>
            </a:xfrm>
            <a:prstGeom prst="rect">
              <a:avLst/>
            </a:prstGeom>
            <a:noFill/>
          </p:spPr>
          <p:txBody>
            <a:bodyPr wrap="square" rtlCol="0" anchor="ctr">
              <a:spAutoFit/>
            </a:bodyPr>
            <a:lstStyle/>
            <a:p>
              <a:pPr algn="ctr"/>
              <a:r>
                <a:rPr lang="en-US" sz="9600" dirty="0">
                  <a:latin typeface="Times New Roman" panose="02020603050405020304" pitchFamily="18" charset="0"/>
                  <a:cs typeface="Times New Roman" panose="02020603050405020304" pitchFamily="18" charset="0"/>
                </a:rPr>
                <a:t>1</a:t>
              </a:r>
            </a:p>
            <a:p>
              <a:pPr algn="ctr"/>
              <a:r>
                <a:rPr lang="en-US" sz="2400" b="1" dirty="0">
                  <a:latin typeface="Times New Roman" panose="02020603050405020304" pitchFamily="18" charset="0"/>
                  <a:cs typeface="Times New Roman" panose="02020603050405020304" pitchFamily="18" charset="0"/>
                </a:rPr>
                <a:t>Definition</a:t>
              </a:r>
              <a:endParaRPr lang="en-IN" sz="2400" b="1" dirty="0">
                <a:latin typeface="Times New Roman" panose="02020603050405020304" pitchFamily="18" charset="0"/>
                <a:cs typeface="Times New Roman" panose="02020603050405020304" pitchFamily="18" charset="0"/>
              </a:endParaRPr>
            </a:p>
          </p:txBody>
        </p:sp>
        <p:sp>
          <p:nvSpPr>
            <p:cNvPr id="29" name="Isosceles Triangle 28">
              <a:extLst>
                <a:ext uri="{FF2B5EF4-FFF2-40B4-BE49-F238E27FC236}">
                  <a16:creationId xmlns:a16="http://schemas.microsoft.com/office/drawing/2014/main" id="{4B248ACD-225C-0AF0-C2A3-42EB459D2C18}"/>
                </a:ext>
              </a:extLst>
            </p:cNvPr>
            <p:cNvSpPr/>
            <p:nvPr/>
          </p:nvSpPr>
          <p:spPr>
            <a:xfrm rot="5400000">
              <a:off x="1599585" y="1598027"/>
              <a:ext cx="951749" cy="369870"/>
            </a:xfrm>
            <a:prstGeom prst="triangl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pSp>
      <p:sp>
        <p:nvSpPr>
          <p:cNvPr id="52" name="Rectangle 51">
            <a:extLst>
              <a:ext uri="{FF2B5EF4-FFF2-40B4-BE49-F238E27FC236}">
                <a16:creationId xmlns:a16="http://schemas.microsoft.com/office/drawing/2014/main" id="{DAAA5CE2-D97D-16C4-67AC-B8706987D93C}"/>
              </a:ext>
            </a:extLst>
          </p:cNvPr>
          <p:cNvSpPr/>
          <p:nvPr/>
        </p:nvSpPr>
        <p:spPr>
          <a:xfrm>
            <a:off x="-29938" y="0"/>
            <a:ext cx="12221938" cy="130615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Topic Outlines</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664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0574D-88A7-0515-B5D3-630D4C30A5E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2FE54F-8D49-2B93-46BD-41581BE2C42A}"/>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4A98ECE-2982-7878-E53D-FACD6C11A8C9}"/>
              </a:ext>
            </a:extLst>
          </p:cNvPr>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 Manage Vehicle:</a:t>
            </a:r>
          </a:p>
        </p:txBody>
      </p:sp>
      <p:pic>
        <p:nvPicPr>
          <p:cNvPr id="4" name="Picture 3">
            <a:extLst>
              <a:ext uri="{FF2B5EF4-FFF2-40B4-BE49-F238E27FC236}">
                <a16:creationId xmlns:a16="http://schemas.microsoft.com/office/drawing/2014/main" id="{0D4A1CD1-9F61-0DAB-1534-C1A476B4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870" y="2107064"/>
            <a:ext cx="9226260" cy="4320000"/>
          </a:xfrm>
          <a:prstGeom prst="rect">
            <a:avLst/>
          </a:prstGeom>
        </p:spPr>
      </p:pic>
    </p:spTree>
    <p:extLst>
      <p:ext uri="{BB962C8B-B14F-4D97-AF65-F5344CB8AC3E}">
        <p14:creationId xmlns:p14="http://schemas.microsoft.com/office/powerpoint/2010/main" val="3549579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7) Booking Page:</a:t>
            </a:r>
          </a:p>
        </p:txBody>
      </p:sp>
      <p:pic>
        <p:nvPicPr>
          <p:cNvPr id="6" name="Picture 5">
            <a:extLst>
              <a:ext uri="{FF2B5EF4-FFF2-40B4-BE49-F238E27FC236}">
                <a16:creationId xmlns:a16="http://schemas.microsoft.com/office/drawing/2014/main" id="{95CF3E77-1A8B-9FFC-940B-BA5D40B68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630" y="1977806"/>
            <a:ext cx="9124740" cy="4320000"/>
          </a:xfrm>
          <a:prstGeom prst="rect">
            <a:avLst/>
          </a:prstGeom>
        </p:spPr>
      </p:pic>
    </p:spTree>
    <p:extLst>
      <p:ext uri="{BB962C8B-B14F-4D97-AF65-F5344CB8AC3E}">
        <p14:creationId xmlns:p14="http://schemas.microsoft.com/office/powerpoint/2010/main" val="30724895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C1174-B805-C347-91EB-7F2681B106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661BE88-0D58-EF46-45D1-4DDAA4A51A32}"/>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B99C34D-E0AD-9697-58EF-0450D491697B}"/>
              </a:ext>
            </a:extLst>
          </p:cNvPr>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7.1) Booking Details Page:</a:t>
            </a:r>
          </a:p>
        </p:txBody>
      </p:sp>
      <p:pic>
        <p:nvPicPr>
          <p:cNvPr id="4" name="Picture 3">
            <a:extLst>
              <a:ext uri="{FF2B5EF4-FFF2-40B4-BE49-F238E27FC236}">
                <a16:creationId xmlns:a16="http://schemas.microsoft.com/office/drawing/2014/main" id="{4B399283-E722-0715-DC78-B95EFB593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636" y="2139950"/>
            <a:ext cx="9114727" cy="4320000"/>
          </a:xfrm>
          <a:prstGeom prst="rect">
            <a:avLst/>
          </a:prstGeom>
        </p:spPr>
      </p:pic>
    </p:spTree>
    <p:extLst>
      <p:ext uri="{BB962C8B-B14F-4D97-AF65-F5344CB8AC3E}">
        <p14:creationId xmlns:p14="http://schemas.microsoft.com/office/powerpoint/2010/main" val="6897533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8) Registered Users Page:</a:t>
            </a:r>
          </a:p>
        </p:txBody>
      </p:sp>
      <p:pic>
        <p:nvPicPr>
          <p:cNvPr id="5" name="Picture 4">
            <a:extLst>
              <a:ext uri="{FF2B5EF4-FFF2-40B4-BE49-F238E27FC236}">
                <a16:creationId xmlns:a16="http://schemas.microsoft.com/office/drawing/2014/main" id="{5D5303A1-9217-6AB6-238F-C986FAA4B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464" y="2060575"/>
            <a:ext cx="9165071" cy="4320000"/>
          </a:xfrm>
          <a:prstGeom prst="rect">
            <a:avLst/>
          </a:prstGeom>
        </p:spPr>
      </p:pic>
    </p:spTree>
    <p:extLst>
      <p:ext uri="{BB962C8B-B14F-4D97-AF65-F5344CB8AC3E}">
        <p14:creationId xmlns:p14="http://schemas.microsoft.com/office/powerpoint/2010/main" val="2808215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C81C0F-C8E9-3B75-ECD0-4C187AB112AC}"/>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0" y="1200839"/>
            <a:ext cx="11243388"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9) Manage Contact Queries Page:</a:t>
            </a:r>
          </a:p>
        </p:txBody>
      </p:sp>
      <p:pic>
        <p:nvPicPr>
          <p:cNvPr id="6" name="Picture 5">
            <a:extLst>
              <a:ext uri="{FF2B5EF4-FFF2-40B4-BE49-F238E27FC236}">
                <a16:creationId xmlns:a16="http://schemas.microsoft.com/office/drawing/2014/main" id="{CF8A1A88-7F37-F076-0DF3-BBC3F951E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223" y="2022475"/>
            <a:ext cx="9195554" cy="4320000"/>
          </a:xfrm>
          <a:prstGeom prst="rect">
            <a:avLst/>
          </a:prstGeom>
        </p:spPr>
      </p:pic>
    </p:spTree>
    <p:extLst>
      <p:ext uri="{BB962C8B-B14F-4D97-AF65-F5344CB8AC3E}">
        <p14:creationId xmlns:p14="http://schemas.microsoft.com/office/powerpoint/2010/main" val="9475247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00839"/>
            <a:ext cx="1167415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10) Update Contact Info. Page:</a:t>
            </a:r>
          </a:p>
        </p:txBody>
      </p:sp>
      <p:sp>
        <p:nvSpPr>
          <p:cNvPr id="2" name="Rectangle 1">
            <a:extLst>
              <a:ext uri="{FF2B5EF4-FFF2-40B4-BE49-F238E27FC236}">
                <a16:creationId xmlns:a16="http://schemas.microsoft.com/office/drawing/2014/main" id="{84F567E7-D415-2E97-8174-5BE73836262D}"/>
              </a:ext>
            </a:extLst>
          </p:cNvPr>
          <p:cNvSpPr/>
          <p:nvPr/>
        </p:nvSpPr>
        <p:spPr>
          <a:xfrm>
            <a:off x="0" y="0"/>
            <a:ext cx="12192000" cy="1200839"/>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latin typeface="Times New Roman" panose="02020603050405020304" pitchFamily="18" charset="0"/>
                <a:cs typeface="Times New Roman" panose="02020603050405020304" pitchFamily="18" charset="0"/>
              </a:rPr>
              <a:t>Layout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04A63A-A684-24A5-048F-BBFA848B9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000" y="1971675"/>
            <a:ext cx="9216000" cy="4320000"/>
          </a:xfrm>
          <a:prstGeom prst="rect">
            <a:avLst/>
          </a:prstGeom>
        </p:spPr>
      </p:pic>
    </p:spTree>
    <p:extLst>
      <p:ext uri="{BB962C8B-B14F-4D97-AF65-F5344CB8AC3E}">
        <p14:creationId xmlns:p14="http://schemas.microsoft.com/office/powerpoint/2010/main" val="19687321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5854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E9EF3-8D2E-F035-E262-F96C46CED2C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65401" y="888928"/>
            <a:ext cx="8461197" cy="5080143"/>
          </a:xfrm>
          <a:prstGeom prst="rect">
            <a:avLst/>
          </a:prstGeom>
          <a:effectLst>
            <a:glow rad="127000">
              <a:schemeClr val="accent1">
                <a:lumMod val="60000"/>
                <a:lumOff val="40000"/>
              </a:schemeClr>
            </a:glow>
          </a:effectLst>
        </p:spPr>
      </p:pic>
    </p:spTree>
    <p:extLst>
      <p:ext uri="{BB962C8B-B14F-4D97-AF65-F5344CB8AC3E}">
        <p14:creationId xmlns:p14="http://schemas.microsoft.com/office/powerpoint/2010/main" val="1596645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30637-D548-153D-A0FF-9F08C5EC7D43}"/>
              </a:ext>
            </a:extLst>
          </p:cNvPr>
          <p:cNvSpPr/>
          <p:nvPr/>
        </p:nvSpPr>
        <p:spPr>
          <a:xfrm>
            <a:off x="0" y="0"/>
            <a:ext cx="12192000" cy="125344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1. Definition</a:t>
            </a:r>
            <a:endParaRPr lang="en-IN" sz="6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7631CA4-F418-3BCC-7B62-E6326AD56BEB}"/>
              </a:ext>
            </a:extLst>
          </p:cNvPr>
          <p:cNvSpPr txBox="1"/>
          <p:nvPr/>
        </p:nvSpPr>
        <p:spPr>
          <a:xfrm>
            <a:off x="1792199" y="1812600"/>
            <a:ext cx="8535600" cy="3232800"/>
          </a:xfrm>
          <a:prstGeom prst="rect">
            <a:avLst/>
          </a:prstGeom>
          <a:noFill/>
        </p:spPr>
        <p:txBody>
          <a:bodyPr wrap="square" rtlCol="0">
            <a:spAutoFit/>
          </a:bodyPr>
          <a:lstStyle/>
          <a:p>
            <a:pPr marL="342900" indent="-3429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"Car Rental System (</a:t>
            </a:r>
            <a:r>
              <a:rPr lang="en-US" sz="2800" b="1" dirty="0">
                <a:latin typeface="Times New Roman" panose="02020603050405020304" pitchFamily="18" charset="0"/>
                <a:cs typeface="Times New Roman" panose="02020603050405020304" pitchFamily="18" charset="0"/>
              </a:rPr>
              <a:t>Rent Ride</a:t>
            </a:r>
            <a:r>
              <a:rPr lang="en-US" sz="2800" dirty="0">
                <a:latin typeface="Times New Roman" panose="02020603050405020304" pitchFamily="18" charset="0"/>
                <a:cs typeface="Times New Roman" panose="02020603050405020304" pitchFamily="18" charset="0"/>
              </a:rPr>
              <a:t>)" is a web-based application designed to facilitate car rental services. The platform allows users to browse, book, and manage car rentals while enabling administrators to manage car listings, bookings, and user information. The project aims to simplify the car rental process by providing a user-friendly interface and efficient management tools.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2868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3F2B15-6E23-ABE3-7F28-CB8F5B403DD7}"/>
              </a:ext>
            </a:extLst>
          </p:cNvPr>
          <p:cNvSpPr/>
          <p:nvPr/>
        </p:nvSpPr>
        <p:spPr>
          <a:xfrm>
            <a:off x="0" y="0"/>
            <a:ext cx="12192000" cy="120207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2.Abstract</a:t>
            </a:r>
            <a:endParaRPr lang="en-IN" sz="6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783A62D-3D60-CF40-C6E6-A875D1B1892F}"/>
              </a:ext>
            </a:extLst>
          </p:cNvPr>
          <p:cNvSpPr/>
          <p:nvPr/>
        </p:nvSpPr>
        <p:spPr>
          <a:xfrm>
            <a:off x="1671420" y="2078566"/>
            <a:ext cx="8536608" cy="323288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457200" indent="-45720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Rent Ride</a:t>
            </a:r>
            <a:r>
              <a:rPr lang="en-US" sz="2800" dirty="0">
                <a:latin typeface="Times New Roman" panose="02020603050405020304" pitchFamily="18" charset="0"/>
                <a:cs typeface="Times New Roman" panose="02020603050405020304" pitchFamily="18" charset="0"/>
              </a:rPr>
              <a:t>" is a dynamic and interactive car rental web application  designed to cater to the needs of both customers and administrators. The system offers features like car browsing, online booking, booking cancellation and invoice printing for users. Admins can manage car inventories, update prices, and monitor booking data. The system ensures scalability, security, and ease of use. The application enhances efficiency, minimizes errors, and ensures a seamless experience for both users and administrators.</a:t>
            </a:r>
            <a:r>
              <a:rPr lang="en-US" sz="2800" b="1" dirty="0">
                <a:solidFill>
                  <a:schemeClr val="tx1"/>
                </a:solidFill>
                <a:latin typeface="Times New Roman" panose="02020603050405020304" pitchFamily="18" charset="0"/>
                <a:cs typeface="Times New Roman" panose="02020603050405020304" pitchFamily="18" charset="0"/>
              </a:rPr>
              <a:t> </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6004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A4690A-C9F6-A022-25C4-A3F9FBE277AE}"/>
              </a:ext>
            </a:extLst>
          </p:cNvPr>
          <p:cNvSpPr/>
          <p:nvPr/>
        </p:nvSpPr>
        <p:spPr>
          <a:xfrm>
            <a:off x="1" y="0"/>
            <a:ext cx="12192000" cy="120207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3.Scope and Objectives</a:t>
            </a:r>
            <a:endParaRPr lang="en-IN" sz="60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5F1D83-3B9B-2423-2591-816303A8050C}"/>
              </a:ext>
            </a:extLst>
          </p:cNvPr>
          <p:cNvSpPr/>
          <p:nvPr/>
        </p:nvSpPr>
        <p:spPr>
          <a:xfrm>
            <a:off x="3123956" y="1993186"/>
            <a:ext cx="7661097" cy="33288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just">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Using the system we can serve individual customers and can be used small to medium car rental businesses.</a:t>
            </a:r>
          </a:p>
          <a:p>
            <a:endParaRPr lang="en-US" sz="28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Using the system we can supports online booking, multiple car categories, fuel type, and price updates.</a:t>
            </a:r>
          </a:p>
          <a:p>
            <a:pPr marL="342900" indent="-34290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ABD5F958-9CE2-0886-8518-2BEA94B065FF}"/>
              </a:ext>
            </a:extLst>
          </p:cNvPr>
          <p:cNvGrpSpPr/>
          <p:nvPr/>
        </p:nvGrpSpPr>
        <p:grpSpPr>
          <a:xfrm>
            <a:off x="0" y="1202076"/>
            <a:ext cx="2650732" cy="5655924"/>
            <a:chOff x="0" y="1202076"/>
            <a:chExt cx="2650732" cy="5655924"/>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8" name="Rectangle 7">
              <a:extLst>
                <a:ext uri="{FF2B5EF4-FFF2-40B4-BE49-F238E27FC236}">
                  <a16:creationId xmlns:a16="http://schemas.microsoft.com/office/drawing/2014/main" id="{5CE0D058-513B-8011-EE01-FD02460EF847}"/>
                </a:ext>
              </a:extLst>
            </p:cNvPr>
            <p:cNvSpPr/>
            <p:nvPr/>
          </p:nvSpPr>
          <p:spPr>
            <a:xfrm>
              <a:off x="0" y="1202076"/>
              <a:ext cx="2250040" cy="56559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0D652F2-782C-0CD5-8481-3E8CFF6AAD93}"/>
                </a:ext>
              </a:extLst>
            </p:cNvPr>
            <p:cNvSpPr/>
            <p:nvPr/>
          </p:nvSpPr>
          <p:spPr>
            <a:xfrm>
              <a:off x="395555" y="1993186"/>
              <a:ext cx="1458930" cy="41096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Times New Roman" panose="02020603050405020304" pitchFamily="18" charset="0"/>
                  <a:cs typeface="Times New Roman" panose="02020603050405020304" pitchFamily="18" charset="0"/>
                </a:rPr>
                <a:t>Scope  </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9" name="Isosceles Triangle 8">
              <a:extLst>
                <a:ext uri="{FF2B5EF4-FFF2-40B4-BE49-F238E27FC236}">
                  <a16:creationId xmlns:a16="http://schemas.microsoft.com/office/drawing/2014/main" id="{F6265E64-A387-FB39-2F30-64A8A9A1FA1C}"/>
                </a:ext>
              </a:extLst>
            </p:cNvPr>
            <p:cNvSpPr/>
            <p:nvPr/>
          </p:nvSpPr>
          <p:spPr>
            <a:xfrm rot="5400000">
              <a:off x="1823662" y="1998323"/>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507672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46CA5-3AD1-0111-6E78-69B5610CF0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44544F-ACF0-4E21-C1D5-47E42815A113}"/>
              </a:ext>
            </a:extLst>
          </p:cNvPr>
          <p:cNvSpPr/>
          <p:nvPr/>
        </p:nvSpPr>
        <p:spPr>
          <a:xfrm>
            <a:off x="0" y="0"/>
            <a:ext cx="12370085" cy="120207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pitchFamily="18" charset="0"/>
                <a:cs typeface="Times New Roman" panose="02020603050405020304" pitchFamily="18" charset="0"/>
              </a:rPr>
              <a:t>3.Scope and Objectives</a:t>
            </a:r>
            <a:endParaRPr lang="en-IN" sz="6000" b="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0AC159A-2E50-B3CC-CB4A-93E208514CE1}"/>
              </a:ext>
            </a:extLst>
          </p:cNvPr>
          <p:cNvSpPr/>
          <p:nvPr/>
        </p:nvSpPr>
        <p:spPr>
          <a:xfrm>
            <a:off x="2980142" y="1890445"/>
            <a:ext cx="8013843" cy="38722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To provide a hassle-free car rental service for users.</a:t>
            </a:r>
          </a:p>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To automate car inventory and booking management for administrators.</a:t>
            </a:r>
          </a:p>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To create a reliable and efficient platform that enhances customer satisfaction and operational efficiency.</a:t>
            </a:r>
          </a:p>
        </p:txBody>
      </p:sp>
      <p:grpSp>
        <p:nvGrpSpPr>
          <p:cNvPr id="10" name="Group 9">
            <a:extLst>
              <a:ext uri="{FF2B5EF4-FFF2-40B4-BE49-F238E27FC236}">
                <a16:creationId xmlns:a16="http://schemas.microsoft.com/office/drawing/2014/main" id="{D91DB229-5185-8A95-5D91-18791A17D5ED}"/>
              </a:ext>
            </a:extLst>
          </p:cNvPr>
          <p:cNvGrpSpPr/>
          <p:nvPr/>
        </p:nvGrpSpPr>
        <p:grpSpPr>
          <a:xfrm>
            <a:off x="0" y="1202076"/>
            <a:ext cx="2630187" cy="5655924"/>
            <a:chOff x="-20551" y="1202076"/>
            <a:chExt cx="2630187" cy="5655924"/>
          </a:xfr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grpSpPr>
        <p:sp>
          <p:nvSpPr>
            <p:cNvPr id="7" name="Rectangle 6">
              <a:extLst>
                <a:ext uri="{FF2B5EF4-FFF2-40B4-BE49-F238E27FC236}">
                  <a16:creationId xmlns:a16="http://schemas.microsoft.com/office/drawing/2014/main" id="{964F9562-67CD-D296-45A2-6BF0F5D3A1E3}"/>
                </a:ext>
              </a:extLst>
            </p:cNvPr>
            <p:cNvSpPr/>
            <p:nvPr/>
          </p:nvSpPr>
          <p:spPr>
            <a:xfrm>
              <a:off x="0" y="1202076"/>
              <a:ext cx="2208944" cy="56559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3D843DE-8686-2DBF-7078-04DB54C585E8}"/>
                </a:ext>
              </a:extLst>
            </p:cNvPr>
            <p:cNvSpPr/>
            <p:nvPr/>
          </p:nvSpPr>
          <p:spPr>
            <a:xfrm>
              <a:off x="-20551" y="1890445"/>
              <a:ext cx="2229493" cy="81165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Times New Roman" panose="02020603050405020304" pitchFamily="18" charset="0"/>
                  <a:cs typeface="Times New Roman" panose="02020603050405020304" pitchFamily="18" charset="0"/>
                </a:rPr>
                <a:t>Objectives</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9" name="Isosceles Triangle 8">
              <a:extLst>
                <a:ext uri="{FF2B5EF4-FFF2-40B4-BE49-F238E27FC236}">
                  <a16:creationId xmlns:a16="http://schemas.microsoft.com/office/drawing/2014/main" id="{66AB3674-B431-FF83-BAB5-2AC170CEA9C8}"/>
                </a:ext>
              </a:extLst>
            </p:cNvPr>
            <p:cNvSpPr/>
            <p:nvPr/>
          </p:nvSpPr>
          <p:spPr>
            <a:xfrm rot="5400000">
              <a:off x="1782566" y="2095928"/>
              <a:ext cx="1253447" cy="40069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966761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B2AB5-A3CC-F398-AF65-CBFF19526771}"/>
              </a:ext>
            </a:extLst>
          </p:cNvPr>
          <p:cNvSpPr/>
          <p:nvPr/>
        </p:nvSpPr>
        <p:spPr>
          <a:xfrm>
            <a:off x="0" y="7529"/>
            <a:ext cx="12192000" cy="130481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latin typeface="Times New Roman" panose="02020603050405020304" pitchFamily="18" charset="0"/>
                <a:cs typeface="Times New Roman" panose="02020603050405020304" pitchFamily="18" charset="0"/>
              </a:rPr>
              <a:t>4.System Requirements</a:t>
            </a:r>
            <a:endParaRPr lang="en-IN" sz="5400" b="1"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2552571-948C-6759-2500-8B320E443439}"/>
              </a:ext>
            </a:extLst>
          </p:cNvPr>
          <p:cNvGrpSpPr/>
          <p:nvPr/>
        </p:nvGrpSpPr>
        <p:grpSpPr>
          <a:xfrm>
            <a:off x="6368265" y="1546260"/>
            <a:ext cx="5034337" cy="5311740"/>
            <a:chOff x="6368265" y="1469204"/>
            <a:chExt cx="5034337" cy="5311740"/>
          </a:xfrm>
        </p:grpSpPr>
        <p:sp>
          <p:nvSpPr>
            <p:cNvPr id="8" name="Rectangle 7">
              <a:extLst>
                <a:ext uri="{FF2B5EF4-FFF2-40B4-BE49-F238E27FC236}">
                  <a16:creationId xmlns:a16="http://schemas.microsoft.com/office/drawing/2014/main" id="{588C6BDD-418B-2483-AA01-E97A821C09C9}"/>
                </a:ext>
              </a:extLst>
            </p:cNvPr>
            <p:cNvSpPr/>
            <p:nvPr/>
          </p:nvSpPr>
          <p:spPr>
            <a:xfrm>
              <a:off x="6368265" y="1469204"/>
              <a:ext cx="5034337" cy="531174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Operating System:- </a:t>
              </a:r>
              <a:r>
                <a:rPr lang="en-US" sz="2400" dirty="0">
                  <a:solidFill>
                    <a:schemeClr val="tx1"/>
                  </a:solidFill>
                  <a:latin typeface="Times New Roman" panose="02020603050405020304" pitchFamily="18" charset="0"/>
                  <a:cs typeface="Times New Roman" panose="02020603050405020304" pitchFamily="18" charset="0"/>
                </a:rPr>
                <a:t>Windows 10 or above/Linux/Mac OS</a:t>
              </a:r>
            </a:p>
            <a:p>
              <a:pPr marL="285750" indent="-285750">
                <a:buFont typeface="Wingdings" panose="05000000000000000000" pitchFamily="2" charset="2"/>
                <a:buChar char="Ø"/>
              </a:pPr>
              <a:r>
                <a:rPr lang="en-IN" sz="2400" b="1" dirty="0">
                  <a:solidFill>
                    <a:schemeClr val="tx1"/>
                  </a:solidFill>
                  <a:latin typeface="Times New Roman" panose="02020603050405020304" pitchFamily="18" charset="0"/>
                  <a:cs typeface="Times New Roman" panose="02020603050405020304" pitchFamily="18" charset="0"/>
                </a:rPr>
                <a:t>Development Tools:- </a:t>
              </a:r>
              <a:r>
                <a:rPr lang="en-IN" sz="2400" dirty="0">
                  <a:solidFill>
                    <a:schemeClr val="tx1"/>
                  </a:solidFill>
                  <a:latin typeface="Times New Roman" panose="02020603050405020304" pitchFamily="18" charset="0"/>
                  <a:cs typeface="Times New Roman" panose="02020603050405020304" pitchFamily="18" charset="0"/>
                </a:rPr>
                <a:t>Visual Studio Code</a:t>
              </a:r>
            </a:p>
            <a:p>
              <a:pPr marL="285750" indent="-285750">
                <a:buFont typeface="Wingdings" panose="05000000000000000000" pitchFamily="2" charset="2"/>
                <a:buChar char="Ø"/>
              </a:pPr>
              <a:r>
                <a:rPr lang="en-IN" sz="2400" b="1" dirty="0">
                  <a:solidFill>
                    <a:schemeClr val="tx1"/>
                  </a:solidFill>
                  <a:latin typeface="Times New Roman" panose="02020603050405020304" pitchFamily="18" charset="0"/>
                  <a:cs typeface="Times New Roman" panose="02020603050405020304" pitchFamily="18" charset="0"/>
                </a:rPr>
                <a:t>Server:- </a:t>
              </a:r>
              <a:r>
                <a:rPr lang="en-IN" sz="2400" dirty="0">
                  <a:solidFill>
                    <a:schemeClr val="tx1"/>
                  </a:solidFill>
                  <a:latin typeface="Times New Roman" panose="02020603050405020304" pitchFamily="18" charset="0"/>
                  <a:cs typeface="Times New Roman" panose="02020603050405020304" pitchFamily="18" charset="0"/>
                </a:rPr>
                <a:t>XAMPP Server</a:t>
              </a: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Browser:-</a:t>
              </a:r>
              <a:r>
                <a:rPr lang="en-US" sz="2400" dirty="0">
                  <a:solidFill>
                    <a:schemeClr val="tx1"/>
                  </a:solidFill>
                  <a:latin typeface="Times New Roman" panose="02020603050405020304" pitchFamily="18" charset="0"/>
                  <a:cs typeface="Times New Roman" panose="02020603050405020304" pitchFamily="18" charset="0"/>
                </a:rPr>
                <a:t> Chrome, Firefox, or any modern browser.</a:t>
              </a: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UI Design:- </a:t>
              </a:r>
              <a:r>
                <a:rPr lang="en-IN" sz="2400" dirty="0">
                  <a:solidFill>
                    <a:schemeClr val="tx1"/>
                  </a:solidFill>
                  <a:latin typeface="Times New Roman" panose="02020603050405020304" pitchFamily="18" charset="0"/>
                  <a:cs typeface="Times New Roman" panose="02020603050405020304" pitchFamily="18" charset="0"/>
                </a:rPr>
                <a:t>HTML, CSS</a:t>
              </a:r>
              <a:r>
                <a:rPr lang="en-US" sz="2400" dirty="0">
                  <a:solidFill>
                    <a:schemeClr val="tx1"/>
                  </a:solidFill>
                  <a:latin typeface="Times New Roman" panose="02020603050405020304" pitchFamily="18" charset="0"/>
                  <a:cs typeface="Times New Roman" panose="02020603050405020304" pitchFamily="18" charset="0"/>
                </a:rPr>
                <a:t>, Jscript</a:t>
              </a: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400" b="1" dirty="0">
                  <a:solidFill>
                    <a:schemeClr val="tx1"/>
                  </a:solidFill>
                  <a:latin typeface="Times New Roman" panose="02020603050405020304" pitchFamily="18" charset="0"/>
                  <a:cs typeface="Times New Roman" panose="02020603050405020304" pitchFamily="18" charset="0"/>
                </a:rPr>
                <a:t>Backend:-</a:t>
              </a:r>
              <a:r>
                <a:rPr lang="en-IN" sz="2400" dirty="0">
                  <a:solidFill>
                    <a:schemeClr val="tx1"/>
                  </a:solidFill>
                  <a:latin typeface="Times New Roman" panose="02020603050405020304" pitchFamily="18" charset="0"/>
                  <a:cs typeface="Times New Roman" panose="02020603050405020304" pitchFamily="18" charset="0"/>
                </a:rPr>
                <a:t>PHP</a:t>
              </a:r>
            </a:p>
            <a:p>
              <a:pPr marL="285750" indent="-285750">
                <a:buFont typeface="Wingdings" panose="05000000000000000000" pitchFamily="2" charset="2"/>
                <a:buChar char="Ø"/>
              </a:pPr>
              <a:r>
                <a:rPr lang="en-IN" sz="2400" b="1" dirty="0">
                  <a:solidFill>
                    <a:schemeClr val="tx1"/>
                  </a:solidFill>
                  <a:latin typeface="Times New Roman" panose="02020603050405020304" pitchFamily="18" charset="0"/>
                  <a:cs typeface="Times New Roman" panose="02020603050405020304" pitchFamily="18" charset="0"/>
                </a:rPr>
                <a:t>Database:- </a:t>
              </a:r>
              <a:r>
                <a:rPr lang="en-IN" sz="2400" dirty="0">
                  <a:solidFill>
                    <a:schemeClr val="tx1"/>
                  </a:solidFill>
                  <a:latin typeface="Times New Roman" panose="02020603050405020304" pitchFamily="18" charset="0"/>
                  <a:cs typeface="Times New Roman" panose="02020603050405020304" pitchFamily="18" charset="0"/>
                </a:rPr>
                <a:t>MySQL</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DCF602F-71FC-0EE7-6F0B-6C3C3719BD24}"/>
                </a:ext>
              </a:extLst>
            </p:cNvPr>
            <p:cNvSpPr txBox="1"/>
            <p:nvPr/>
          </p:nvSpPr>
          <p:spPr>
            <a:xfrm>
              <a:off x="7262116" y="1504495"/>
              <a:ext cx="3246634"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Software Requirements</a:t>
              </a:r>
              <a:endParaRPr lang="en-IN" sz="3600" b="1"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D2552571-948C-6759-2500-8B320E443439}"/>
              </a:ext>
            </a:extLst>
          </p:cNvPr>
          <p:cNvGrpSpPr/>
          <p:nvPr/>
        </p:nvGrpSpPr>
        <p:grpSpPr>
          <a:xfrm>
            <a:off x="887002" y="1546260"/>
            <a:ext cx="5034337" cy="5311740"/>
            <a:chOff x="6368265" y="1469204"/>
            <a:chExt cx="5034337" cy="5311740"/>
          </a:xfrm>
        </p:grpSpPr>
        <p:sp>
          <p:nvSpPr>
            <p:cNvPr id="26" name="Rectangle 25">
              <a:extLst>
                <a:ext uri="{FF2B5EF4-FFF2-40B4-BE49-F238E27FC236}">
                  <a16:creationId xmlns:a16="http://schemas.microsoft.com/office/drawing/2014/main" id="{588C6BDD-418B-2483-AA01-E97A821C09C9}"/>
                </a:ext>
              </a:extLst>
            </p:cNvPr>
            <p:cNvSpPr/>
            <p:nvPr/>
          </p:nvSpPr>
          <p:spPr>
            <a:xfrm>
              <a:off x="6368265" y="1469204"/>
              <a:ext cx="5034337" cy="531174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Processor:-</a:t>
              </a:r>
              <a:r>
                <a:rPr lang="en-US" sz="2400" dirty="0">
                  <a:solidFill>
                    <a:schemeClr val="tx1"/>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Intel i3 or above.</a:t>
              </a:r>
            </a:p>
            <a:p>
              <a:pPr marL="285750" indent="-285750">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RAM:- </a:t>
              </a:r>
              <a:r>
                <a:rPr lang="en-US" sz="2400" dirty="0">
                  <a:solidFill>
                    <a:schemeClr val="tx1"/>
                  </a:solidFill>
                  <a:latin typeface="Times New Roman" panose="02020603050405020304" pitchFamily="18" charset="0"/>
                  <a:cs typeface="Times New Roman" panose="02020603050405020304" pitchFamily="18" charset="0"/>
                </a:rPr>
                <a:t>4GB Minimum or 8 GB</a:t>
              </a:r>
            </a:p>
            <a:p>
              <a:pPr marL="285750" indent="-285750">
                <a:buFont typeface="Wingdings" panose="05000000000000000000" pitchFamily="2" charset="2"/>
                <a:buChar char="Ø"/>
              </a:pP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b="1" dirty="0">
                  <a:solidFill>
                    <a:schemeClr val="tx1"/>
                  </a:solidFill>
                  <a:latin typeface="Times New Roman" panose="02020603050405020304" pitchFamily="18" charset="0"/>
                  <a:cs typeface="Times New Roman" panose="02020603050405020304" pitchFamily="18" charset="0"/>
                </a:rPr>
                <a:t>Storage:- </a:t>
              </a:r>
              <a:r>
                <a:rPr lang="en-US" sz="2400" dirty="0">
                  <a:solidFill>
                    <a:schemeClr val="tx1"/>
                  </a:solidFill>
                  <a:latin typeface="Times New Roman" panose="02020603050405020304" pitchFamily="18" charset="0"/>
                  <a:cs typeface="Times New Roman" panose="02020603050405020304" pitchFamily="18" charset="0"/>
                </a:rPr>
                <a:t>20 GB minimum or 256 GB</a:t>
              </a:r>
            </a:p>
            <a:p>
              <a:pPr marL="285750" indent="-285750">
                <a:buFont typeface="Wingdings" panose="05000000000000000000" pitchFamily="2" charset="2"/>
                <a:buChar char="Ø"/>
              </a:pPr>
              <a:endParaRPr lang="en-IN"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DCF602F-71FC-0EE7-6F0B-6C3C3719BD24}"/>
                </a:ext>
              </a:extLst>
            </p:cNvPr>
            <p:cNvSpPr txBox="1"/>
            <p:nvPr/>
          </p:nvSpPr>
          <p:spPr>
            <a:xfrm>
              <a:off x="7262116" y="1504495"/>
              <a:ext cx="3246634"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Software Requirements</a:t>
              </a:r>
              <a:endParaRPr lang="en-IN" sz="3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301787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769</Words>
  <Application>Microsoft Office PowerPoint</Application>
  <PresentationFormat>Widescreen</PresentationFormat>
  <Paragraphs>195</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rathvadhruv3@outlook.com</cp:lastModifiedBy>
  <cp:revision>16</cp:revision>
  <dcterms:created xsi:type="dcterms:W3CDTF">2025-01-10T02:49:45Z</dcterms:created>
  <dcterms:modified xsi:type="dcterms:W3CDTF">2025-03-09T21:11:18Z</dcterms:modified>
</cp:coreProperties>
</file>